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  <p:sldMasterId id="2147483657" r:id="rId5"/>
    <p:sldMasterId id="2147483669" r:id="rId6"/>
    <p:sldMasterId id="2147483840" r:id="rId7"/>
    <p:sldMasterId id="2147483877" r:id="rId8"/>
    <p:sldMasterId id="2147483947" r:id="rId9"/>
  </p:sldMasterIdLst>
  <p:notesMasterIdLst>
    <p:notesMasterId r:id="rId30"/>
  </p:notesMasterIdLst>
  <p:handoutMasterIdLst>
    <p:handoutMasterId r:id="rId31"/>
  </p:handoutMasterIdLst>
  <p:sldIdLst>
    <p:sldId id="438" r:id="rId10"/>
    <p:sldId id="695" r:id="rId11"/>
    <p:sldId id="740" r:id="rId12"/>
    <p:sldId id="719" r:id="rId13"/>
    <p:sldId id="724" r:id="rId14"/>
    <p:sldId id="738" r:id="rId15"/>
    <p:sldId id="728" r:id="rId16"/>
    <p:sldId id="495" r:id="rId17"/>
    <p:sldId id="730" r:id="rId18"/>
    <p:sldId id="731" r:id="rId19"/>
    <p:sldId id="723" r:id="rId20"/>
    <p:sldId id="733" r:id="rId21"/>
    <p:sldId id="742" r:id="rId22"/>
    <p:sldId id="726" r:id="rId23"/>
    <p:sldId id="725" r:id="rId24"/>
    <p:sldId id="702" r:id="rId25"/>
    <p:sldId id="734" r:id="rId26"/>
    <p:sldId id="735" r:id="rId27"/>
    <p:sldId id="736" r:id="rId28"/>
    <p:sldId id="711" r:id="rId29"/>
  </p:sldIdLst>
  <p:sldSz cx="10333038" cy="7200900"/>
  <p:notesSz cx="6797675" cy="9928225"/>
  <p:custDataLst>
    <p:tags r:id="rId32"/>
  </p:custDataLst>
  <p:defaultTextStyle>
    <a:defPPr>
      <a:defRPr lang="de-DE"/>
    </a:defPPr>
    <a:lvl1pPr marL="0" algn="l" defTabSz="9990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9538" algn="l" defTabSz="9990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9082" algn="l" defTabSz="9990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8624" algn="l" defTabSz="9990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8166" algn="l" defTabSz="9990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97717" algn="l" defTabSz="9990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97244" algn="l" defTabSz="9990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96787" algn="l" defTabSz="9990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96326" algn="l" defTabSz="9990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66F3F3B-5B45-4DD6-A967-9BB8CC1B08D3}">
          <p14:sldIdLst>
            <p14:sldId id="438"/>
            <p14:sldId id="695"/>
            <p14:sldId id="740"/>
            <p14:sldId id="719"/>
            <p14:sldId id="724"/>
            <p14:sldId id="738"/>
            <p14:sldId id="728"/>
            <p14:sldId id="495"/>
            <p14:sldId id="730"/>
            <p14:sldId id="731"/>
            <p14:sldId id="723"/>
            <p14:sldId id="733"/>
            <p14:sldId id="742"/>
            <p14:sldId id="726"/>
            <p14:sldId id="725"/>
            <p14:sldId id="702"/>
            <p14:sldId id="734"/>
            <p14:sldId id="735"/>
            <p14:sldId id="736"/>
            <p14:sldId id="7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13">
          <p15:clr>
            <a:srgbClr val="A4A3A4"/>
          </p15:clr>
        </p15:guide>
        <p15:guide id="2" orient="horz" pos="258">
          <p15:clr>
            <a:srgbClr val="A4A3A4"/>
          </p15:clr>
        </p15:guide>
        <p15:guide id="3" orient="horz" pos="4317">
          <p15:clr>
            <a:srgbClr val="A4A3A4"/>
          </p15:clr>
        </p15:guide>
        <p15:guide id="4" orient="horz" pos="266">
          <p15:clr>
            <a:srgbClr val="A4A3A4"/>
          </p15:clr>
        </p15:guide>
        <p15:guide id="5" pos="3219">
          <p15:clr>
            <a:srgbClr val="A4A3A4"/>
          </p15:clr>
        </p15:guide>
        <p15:guide id="6" pos="5866">
          <p15:clr>
            <a:srgbClr val="A4A3A4"/>
          </p15:clr>
        </p15:guide>
        <p15:guide id="7" pos="6394">
          <p15:clr>
            <a:srgbClr val="A4A3A4"/>
          </p15:clr>
        </p15:guide>
        <p15:guide id="8" pos="350">
          <p15:clr>
            <a:srgbClr val="A4A3A4"/>
          </p15:clr>
        </p15:guide>
        <p15:guide id="9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fanie Giebert" initials="S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162"/>
    <a:srgbClr val="D1D6DF"/>
    <a:srgbClr val="9B3A48"/>
    <a:srgbClr val="CE7D89"/>
    <a:srgbClr val="867F0E"/>
    <a:srgbClr val="C9BE15"/>
    <a:srgbClr val="F3ED8A"/>
    <a:srgbClr val="F7F3B1"/>
    <a:srgbClr val="FBF9D8"/>
    <a:srgbClr val="EBE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3" autoAdjust="0"/>
    <p:restoredTop sz="99543" autoAdjust="0"/>
  </p:normalViewPr>
  <p:slideViewPr>
    <p:cSldViewPr snapToGrid="0" snapToObjects="1">
      <p:cViewPr varScale="1">
        <p:scale>
          <a:sx n="110" d="100"/>
          <a:sy n="110" d="100"/>
        </p:scale>
        <p:origin x="288" y="102"/>
      </p:cViewPr>
      <p:guideLst>
        <p:guide orient="horz" pos="513"/>
        <p:guide orient="horz" pos="258"/>
        <p:guide orient="horz" pos="4317"/>
        <p:guide orient="horz" pos="266"/>
        <p:guide pos="3219"/>
        <p:guide pos="5866"/>
        <p:guide pos="6394"/>
        <p:guide pos="350"/>
        <p:guide pos="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3840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CE900-C9DF-446E-879A-1EB840FAE4BB}" type="datetimeFigureOut">
              <a:rPr lang="de-DE" smtClean="0"/>
              <a:pPr/>
              <a:t>10.02.2022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9C5F0-3051-4C4E-9AF8-0AC191202A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91891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6BCCF-86C1-45A3-B379-157C75B59D9D}" type="datetimeFigureOut">
              <a:rPr lang="de-DE" smtClean="0"/>
              <a:pPr/>
              <a:t>10.02.2022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46125"/>
            <a:ext cx="533717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3E576-5E38-4E52-9D7C-E7D4412983C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7474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99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9538" algn="l" defTabSz="999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9082" algn="l" defTabSz="999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8624" algn="l" defTabSz="999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8166" algn="l" defTabSz="999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97717" algn="l" defTabSz="999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97244" algn="l" defTabSz="999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96787" algn="l" defTabSz="999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96326" algn="l" defTabSz="999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746125"/>
            <a:ext cx="533717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751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744538"/>
            <a:ext cx="534035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3E576-5E38-4E52-9D7C-E7D4412983C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455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669925"/>
            <a:ext cx="4813300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7273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730250"/>
            <a:ext cx="5229225" cy="364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818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30250" y="747713"/>
            <a:ext cx="5337175" cy="37195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65" y="4715408"/>
            <a:ext cx="5438748" cy="446747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223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746125"/>
            <a:ext cx="533717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3E576-5E38-4E52-9D7C-E7D4412983C5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716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733425"/>
            <a:ext cx="5257800" cy="3665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80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744538"/>
            <a:ext cx="534035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3E576-5E38-4E52-9D7C-E7D4412983C5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27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746125"/>
            <a:ext cx="533717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3E576-5E38-4E52-9D7C-E7D4412983C5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883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746125"/>
            <a:ext cx="533717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3E576-5E38-4E52-9D7C-E7D4412983C5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334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746125"/>
            <a:ext cx="533717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3E576-5E38-4E52-9D7C-E7D4412983C5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334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9300"/>
            <a:ext cx="5368925" cy="3741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017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28663" y="744538"/>
            <a:ext cx="534035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dirty="0"/>
              <a:t>dadfadsfasdfasdf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3E576-5E38-4E52-9D7C-E7D4412983C5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703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9300"/>
            <a:ext cx="5368925" cy="3741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3E576-5E38-4E52-9D7C-E7D4412983C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6535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669925"/>
            <a:ext cx="4813300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7760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ruppieren 1047"/>
          <p:cNvGrpSpPr/>
          <p:nvPr userDrawn="1"/>
        </p:nvGrpSpPr>
        <p:grpSpPr>
          <a:xfrm>
            <a:off x="8602666" y="6648450"/>
            <a:ext cx="1543050" cy="371475"/>
            <a:chOff x="8602663" y="6648450"/>
            <a:chExt cx="1543050" cy="371475"/>
          </a:xfrm>
        </p:grpSpPr>
        <p:sp>
          <p:nvSpPr>
            <p:cNvPr id="73" name="Freeform 14"/>
            <p:cNvSpPr>
              <a:spLocks/>
            </p:cNvSpPr>
            <p:nvPr userDrawn="1"/>
          </p:nvSpPr>
          <p:spPr bwMode="auto">
            <a:xfrm>
              <a:off x="8602663" y="6892925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3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3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8 h 23"/>
                <a:gd name="T54" fmla="*/ 9 w 57"/>
                <a:gd name="T55" fmla="*/ 8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2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6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4" name="Freeform 15"/>
            <p:cNvSpPr>
              <a:spLocks/>
            </p:cNvSpPr>
            <p:nvPr userDrawn="1"/>
          </p:nvSpPr>
          <p:spPr bwMode="auto">
            <a:xfrm>
              <a:off x="8602663" y="6788150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3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3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7 h 23"/>
                <a:gd name="T54" fmla="*/ 9 w 57"/>
                <a:gd name="T55" fmla="*/ 7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1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6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5" name="Freeform 16"/>
            <p:cNvSpPr>
              <a:spLocks/>
            </p:cNvSpPr>
            <p:nvPr userDrawn="1"/>
          </p:nvSpPr>
          <p:spPr bwMode="auto">
            <a:xfrm>
              <a:off x="8602663" y="6683375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2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2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7 h 23"/>
                <a:gd name="T54" fmla="*/ 9 w 57"/>
                <a:gd name="T55" fmla="*/ 7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1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5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6" name="Freeform 17"/>
            <p:cNvSpPr>
              <a:spLocks/>
            </p:cNvSpPr>
            <p:nvPr userDrawn="1"/>
          </p:nvSpPr>
          <p:spPr bwMode="auto">
            <a:xfrm>
              <a:off x="8869363" y="6648450"/>
              <a:ext cx="19050" cy="371475"/>
            </a:xfrm>
            <a:custGeom>
              <a:avLst/>
              <a:gdLst>
                <a:gd name="T0" fmla="*/ 12 w 12"/>
                <a:gd name="T1" fmla="*/ 14 h 234"/>
                <a:gd name="T2" fmla="*/ 12 w 12"/>
                <a:gd name="T3" fmla="*/ 222 h 234"/>
                <a:gd name="T4" fmla="*/ 0 w 12"/>
                <a:gd name="T5" fmla="*/ 234 h 234"/>
                <a:gd name="T6" fmla="*/ 0 w 12"/>
                <a:gd name="T7" fmla="*/ 0 h 234"/>
                <a:gd name="T8" fmla="*/ 12 w 12"/>
                <a:gd name="T9" fmla="*/ 1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4">
                  <a:moveTo>
                    <a:pt x="12" y="14"/>
                  </a:moveTo>
                  <a:lnTo>
                    <a:pt x="12" y="222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7" name="Freeform 18"/>
            <p:cNvSpPr>
              <a:spLocks/>
            </p:cNvSpPr>
            <p:nvPr userDrawn="1"/>
          </p:nvSpPr>
          <p:spPr bwMode="auto">
            <a:xfrm>
              <a:off x="8970963" y="6689725"/>
              <a:ext cx="53975" cy="73025"/>
            </a:xfrm>
            <a:custGeom>
              <a:avLst/>
              <a:gdLst>
                <a:gd name="T0" fmla="*/ 26 w 34"/>
                <a:gd name="T1" fmla="*/ 46 h 46"/>
                <a:gd name="T2" fmla="*/ 26 w 34"/>
                <a:gd name="T3" fmla="*/ 28 h 46"/>
                <a:gd name="T4" fmla="*/ 8 w 34"/>
                <a:gd name="T5" fmla="*/ 28 h 46"/>
                <a:gd name="T6" fmla="*/ 8 w 34"/>
                <a:gd name="T7" fmla="*/ 46 h 46"/>
                <a:gd name="T8" fmla="*/ 0 w 34"/>
                <a:gd name="T9" fmla="*/ 46 h 46"/>
                <a:gd name="T10" fmla="*/ 0 w 34"/>
                <a:gd name="T11" fmla="*/ 0 h 46"/>
                <a:gd name="T12" fmla="*/ 8 w 34"/>
                <a:gd name="T13" fmla="*/ 0 h 46"/>
                <a:gd name="T14" fmla="*/ 8 w 34"/>
                <a:gd name="T15" fmla="*/ 20 h 46"/>
                <a:gd name="T16" fmla="*/ 26 w 34"/>
                <a:gd name="T17" fmla="*/ 20 h 46"/>
                <a:gd name="T18" fmla="*/ 26 w 34"/>
                <a:gd name="T19" fmla="*/ 0 h 46"/>
                <a:gd name="T20" fmla="*/ 34 w 34"/>
                <a:gd name="T21" fmla="*/ 0 h 46"/>
                <a:gd name="T22" fmla="*/ 34 w 34"/>
                <a:gd name="T23" fmla="*/ 46 h 46"/>
                <a:gd name="T24" fmla="*/ 26 w 34"/>
                <a:gd name="T2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46">
                  <a:moveTo>
                    <a:pt x="26" y="46"/>
                  </a:moveTo>
                  <a:lnTo>
                    <a:pt x="26" y="28"/>
                  </a:lnTo>
                  <a:lnTo>
                    <a:pt x="8" y="28"/>
                  </a:lnTo>
                  <a:lnTo>
                    <a:pt x="8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20"/>
                  </a:lnTo>
                  <a:lnTo>
                    <a:pt x="26" y="20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4" y="46"/>
                  </a:lnTo>
                  <a:lnTo>
                    <a:pt x="26" y="46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8" name="Freeform 19"/>
            <p:cNvSpPr>
              <a:spLocks noEditPoints="1"/>
            </p:cNvSpPr>
            <p:nvPr userDrawn="1"/>
          </p:nvSpPr>
          <p:spPr bwMode="auto">
            <a:xfrm>
              <a:off x="9043988" y="6708775"/>
              <a:ext cx="44450" cy="53975"/>
            </a:xfrm>
            <a:custGeom>
              <a:avLst/>
              <a:gdLst>
                <a:gd name="T0" fmla="*/ 13 w 14"/>
                <a:gd name="T1" fmla="*/ 15 h 17"/>
                <a:gd name="T2" fmla="*/ 11 w 14"/>
                <a:gd name="T3" fmla="*/ 17 h 17"/>
                <a:gd name="T4" fmla="*/ 9 w 14"/>
                <a:gd name="T5" fmla="*/ 17 h 17"/>
                <a:gd name="T6" fmla="*/ 5 w 14"/>
                <a:gd name="T7" fmla="*/ 17 h 17"/>
                <a:gd name="T8" fmla="*/ 2 w 14"/>
                <a:gd name="T9" fmla="*/ 17 h 17"/>
                <a:gd name="T10" fmla="*/ 0 w 14"/>
                <a:gd name="T11" fmla="*/ 15 h 17"/>
                <a:gd name="T12" fmla="*/ 0 w 14"/>
                <a:gd name="T13" fmla="*/ 12 h 17"/>
                <a:gd name="T14" fmla="*/ 0 w 14"/>
                <a:gd name="T15" fmla="*/ 5 h 17"/>
                <a:gd name="T16" fmla="*/ 0 w 14"/>
                <a:gd name="T17" fmla="*/ 3 h 17"/>
                <a:gd name="T18" fmla="*/ 2 w 14"/>
                <a:gd name="T19" fmla="*/ 1 h 17"/>
                <a:gd name="T20" fmla="*/ 5 w 14"/>
                <a:gd name="T21" fmla="*/ 0 h 17"/>
                <a:gd name="T22" fmla="*/ 9 w 14"/>
                <a:gd name="T23" fmla="*/ 0 h 17"/>
                <a:gd name="T24" fmla="*/ 11 w 14"/>
                <a:gd name="T25" fmla="*/ 1 h 17"/>
                <a:gd name="T26" fmla="*/ 13 w 14"/>
                <a:gd name="T27" fmla="*/ 3 h 17"/>
                <a:gd name="T28" fmla="*/ 14 w 14"/>
                <a:gd name="T29" fmla="*/ 5 h 17"/>
                <a:gd name="T30" fmla="*/ 14 w 14"/>
                <a:gd name="T31" fmla="*/ 12 h 17"/>
                <a:gd name="T32" fmla="*/ 13 w 14"/>
                <a:gd name="T33" fmla="*/ 15 h 17"/>
                <a:gd name="T34" fmla="*/ 3 w 14"/>
                <a:gd name="T35" fmla="*/ 12 h 17"/>
                <a:gd name="T36" fmla="*/ 5 w 14"/>
                <a:gd name="T37" fmla="*/ 14 h 17"/>
                <a:gd name="T38" fmla="*/ 5 w 14"/>
                <a:gd name="T39" fmla="*/ 14 h 17"/>
                <a:gd name="T40" fmla="*/ 8 w 14"/>
                <a:gd name="T41" fmla="*/ 14 h 17"/>
                <a:gd name="T42" fmla="*/ 9 w 14"/>
                <a:gd name="T43" fmla="*/ 14 h 17"/>
                <a:gd name="T44" fmla="*/ 10 w 14"/>
                <a:gd name="T45" fmla="*/ 12 h 17"/>
                <a:gd name="T46" fmla="*/ 10 w 14"/>
                <a:gd name="T47" fmla="*/ 5 h 17"/>
                <a:gd name="T48" fmla="*/ 10 w 14"/>
                <a:gd name="T49" fmla="*/ 5 h 17"/>
                <a:gd name="T50" fmla="*/ 9 w 14"/>
                <a:gd name="T51" fmla="*/ 4 h 17"/>
                <a:gd name="T52" fmla="*/ 8 w 14"/>
                <a:gd name="T53" fmla="*/ 4 h 17"/>
                <a:gd name="T54" fmla="*/ 5 w 14"/>
                <a:gd name="T55" fmla="*/ 4 h 17"/>
                <a:gd name="T56" fmla="*/ 5 w 14"/>
                <a:gd name="T57" fmla="*/ 4 h 17"/>
                <a:gd name="T58" fmla="*/ 3 w 14"/>
                <a:gd name="T59" fmla="*/ 5 h 17"/>
                <a:gd name="T60" fmla="*/ 3 w 14"/>
                <a:gd name="T61" fmla="*/ 5 h 17"/>
                <a:gd name="T62" fmla="*/ 3 w 14"/>
                <a:gd name="T6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" h="17">
                  <a:moveTo>
                    <a:pt x="13" y="15"/>
                  </a:moveTo>
                  <a:cubicBezTo>
                    <a:pt x="13" y="15"/>
                    <a:pt x="12" y="16"/>
                    <a:pt x="11" y="17"/>
                  </a:cubicBezTo>
                  <a:cubicBezTo>
                    <a:pt x="11" y="17"/>
                    <a:pt x="9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1" y="16"/>
                    <a:pt x="0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1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1" y="1"/>
                    <a:pt x="11" y="1"/>
                  </a:cubicBezTo>
                  <a:cubicBezTo>
                    <a:pt x="12" y="2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3"/>
                    <a:pt x="14" y="14"/>
                    <a:pt x="13" y="15"/>
                  </a:cubicBezTo>
                  <a:moveTo>
                    <a:pt x="3" y="12"/>
                  </a:moveTo>
                  <a:cubicBezTo>
                    <a:pt x="3" y="13"/>
                    <a:pt x="4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3"/>
                    <a:pt x="10" y="1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9" name="Freeform 20"/>
            <p:cNvSpPr>
              <a:spLocks/>
            </p:cNvSpPr>
            <p:nvPr userDrawn="1"/>
          </p:nvSpPr>
          <p:spPr bwMode="auto">
            <a:xfrm>
              <a:off x="9107488" y="6708775"/>
              <a:ext cx="44450" cy="53975"/>
            </a:xfrm>
            <a:custGeom>
              <a:avLst/>
              <a:gdLst>
                <a:gd name="T0" fmla="*/ 3 w 14"/>
                <a:gd name="T1" fmla="*/ 12 h 17"/>
                <a:gd name="T2" fmla="*/ 4 w 14"/>
                <a:gd name="T3" fmla="*/ 12 h 17"/>
                <a:gd name="T4" fmla="*/ 5 w 14"/>
                <a:gd name="T5" fmla="*/ 14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0 w 14"/>
                <a:gd name="T13" fmla="*/ 13 h 17"/>
                <a:gd name="T14" fmla="*/ 14 w 14"/>
                <a:gd name="T15" fmla="*/ 14 h 17"/>
                <a:gd name="T16" fmla="*/ 12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0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0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1 w 14"/>
                <a:gd name="T39" fmla="*/ 1 h 17"/>
                <a:gd name="T40" fmla="*/ 14 w 14"/>
                <a:gd name="T41" fmla="*/ 4 h 17"/>
                <a:gd name="T42" fmla="*/ 10 w 14"/>
                <a:gd name="T43" fmla="*/ 5 h 17"/>
                <a:gd name="T44" fmla="*/ 10 w 14"/>
                <a:gd name="T45" fmla="*/ 5 h 17"/>
                <a:gd name="T46" fmla="*/ 9 w 14"/>
                <a:gd name="T47" fmla="*/ 4 h 17"/>
                <a:gd name="T48" fmla="*/ 5 w 14"/>
                <a:gd name="T49" fmla="*/ 4 h 17"/>
                <a:gd name="T50" fmla="*/ 5 w 14"/>
                <a:gd name="T51" fmla="*/ 4 h 17"/>
                <a:gd name="T52" fmla="*/ 4 w 14"/>
                <a:gd name="T53" fmla="*/ 5 h 17"/>
                <a:gd name="T54" fmla="*/ 3 w 14"/>
                <a:gd name="T55" fmla="*/ 5 h 17"/>
                <a:gd name="T56" fmla="*/ 3 w 14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17">
                  <a:moveTo>
                    <a:pt x="3" y="12"/>
                  </a:moveTo>
                  <a:cubicBezTo>
                    <a:pt x="3" y="12"/>
                    <a:pt x="3" y="12"/>
                    <a:pt x="4" y="12"/>
                  </a:cubicBezTo>
                  <a:cubicBezTo>
                    <a:pt x="4" y="13"/>
                    <a:pt x="4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1" y="1"/>
                    <a:pt x="11" y="1"/>
                  </a:cubicBezTo>
                  <a:cubicBezTo>
                    <a:pt x="12" y="2"/>
                    <a:pt x="13" y="3"/>
                    <a:pt x="14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0" name="Freeform 21"/>
            <p:cNvSpPr>
              <a:spLocks/>
            </p:cNvSpPr>
            <p:nvPr userDrawn="1"/>
          </p:nvSpPr>
          <p:spPr bwMode="auto">
            <a:xfrm>
              <a:off x="9164638" y="6689725"/>
              <a:ext cx="44450" cy="73025"/>
            </a:xfrm>
            <a:custGeom>
              <a:avLst/>
              <a:gdLst>
                <a:gd name="T0" fmla="*/ 11 w 14"/>
                <a:gd name="T1" fmla="*/ 11 h 23"/>
                <a:gd name="T2" fmla="*/ 10 w 14"/>
                <a:gd name="T3" fmla="*/ 11 h 23"/>
                <a:gd name="T4" fmla="*/ 9 w 14"/>
                <a:gd name="T5" fmla="*/ 10 h 23"/>
                <a:gd name="T6" fmla="*/ 9 w 14"/>
                <a:gd name="T7" fmla="*/ 10 h 23"/>
                <a:gd name="T8" fmla="*/ 6 w 14"/>
                <a:gd name="T9" fmla="*/ 10 h 23"/>
                <a:gd name="T10" fmla="*/ 4 w 14"/>
                <a:gd name="T11" fmla="*/ 12 h 23"/>
                <a:gd name="T12" fmla="*/ 4 w 14"/>
                <a:gd name="T13" fmla="*/ 23 h 23"/>
                <a:gd name="T14" fmla="*/ 0 w 14"/>
                <a:gd name="T15" fmla="*/ 23 h 23"/>
                <a:gd name="T16" fmla="*/ 0 w 14"/>
                <a:gd name="T17" fmla="*/ 0 h 23"/>
                <a:gd name="T18" fmla="*/ 4 w 14"/>
                <a:gd name="T19" fmla="*/ 0 h 23"/>
                <a:gd name="T20" fmla="*/ 4 w 14"/>
                <a:gd name="T21" fmla="*/ 7 h 23"/>
                <a:gd name="T22" fmla="*/ 6 w 14"/>
                <a:gd name="T23" fmla="*/ 6 h 23"/>
                <a:gd name="T24" fmla="*/ 9 w 14"/>
                <a:gd name="T25" fmla="*/ 6 h 23"/>
                <a:gd name="T26" fmla="*/ 12 w 14"/>
                <a:gd name="T27" fmla="*/ 7 h 23"/>
                <a:gd name="T28" fmla="*/ 14 w 14"/>
                <a:gd name="T29" fmla="*/ 9 h 23"/>
                <a:gd name="T30" fmla="*/ 14 w 14"/>
                <a:gd name="T31" fmla="*/ 11 h 23"/>
                <a:gd name="T32" fmla="*/ 14 w 14"/>
                <a:gd name="T33" fmla="*/ 23 h 23"/>
                <a:gd name="T34" fmla="*/ 11 w 14"/>
                <a:gd name="T35" fmla="*/ 23 h 23"/>
                <a:gd name="T36" fmla="*/ 11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11" y="11"/>
                  </a:moveTo>
                  <a:cubicBezTo>
                    <a:pt x="11" y="11"/>
                    <a:pt x="10" y="11"/>
                    <a:pt x="10" y="11"/>
                  </a:cubicBezTo>
                  <a:cubicBezTo>
                    <a:pt x="10" y="11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4" y="11"/>
                    <a:pt x="4" y="1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1" y="7"/>
                    <a:pt x="12" y="7"/>
                  </a:cubicBezTo>
                  <a:cubicBezTo>
                    <a:pt x="12" y="8"/>
                    <a:pt x="13" y="9"/>
                    <a:pt x="14" y="9"/>
                  </a:cubicBezTo>
                  <a:cubicBezTo>
                    <a:pt x="14" y="10"/>
                    <a:pt x="14" y="10"/>
                    <a:pt x="14" y="1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1" y="23"/>
                    <a:pt x="11" y="23"/>
                    <a:pt x="11" y="23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1" name="Freeform 22"/>
            <p:cNvSpPr>
              <a:spLocks/>
            </p:cNvSpPr>
            <p:nvPr userDrawn="1"/>
          </p:nvSpPr>
          <p:spPr bwMode="auto">
            <a:xfrm>
              <a:off x="9224963" y="6708775"/>
              <a:ext cx="47625" cy="53975"/>
            </a:xfrm>
            <a:custGeom>
              <a:avLst/>
              <a:gdLst>
                <a:gd name="T0" fmla="*/ 5 w 15"/>
                <a:gd name="T1" fmla="*/ 14 h 17"/>
                <a:gd name="T2" fmla="*/ 10 w 15"/>
                <a:gd name="T3" fmla="*/ 14 h 17"/>
                <a:gd name="T4" fmla="*/ 11 w 15"/>
                <a:gd name="T5" fmla="*/ 12 h 17"/>
                <a:gd name="T6" fmla="*/ 11 w 15"/>
                <a:gd name="T7" fmla="*/ 11 h 17"/>
                <a:gd name="T8" fmla="*/ 10 w 15"/>
                <a:gd name="T9" fmla="*/ 11 h 17"/>
                <a:gd name="T10" fmla="*/ 4 w 15"/>
                <a:gd name="T11" fmla="*/ 10 h 17"/>
                <a:gd name="T12" fmla="*/ 0 w 15"/>
                <a:gd name="T13" fmla="*/ 6 h 17"/>
                <a:gd name="T14" fmla="*/ 0 w 15"/>
                <a:gd name="T15" fmla="*/ 5 h 17"/>
                <a:gd name="T16" fmla="*/ 1 w 15"/>
                <a:gd name="T17" fmla="*/ 3 h 17"/>
                <a:gd name="T18" fmla="*/ 6 w 15"/>
                <a:gd name="T19" fmla="*/ 0 h 17"/>
                <a:gd name="T20" fmla="*/ 9 w 15"/>
                <a:gd name="T21" fmla="*/ 0 h 17"/>
                <a:gd name="T22" fmla="*/ 12 w 15"/>
                <a:gd name="T23" fmla="*/ 1 h 17"/>
                <a:gd name="T24" fmla="*/ 15 w 15"/>
                <a:gd name="T25" fmla="*/ 4 h 17"/>
                <a:gd name="T26" fmla="*/ 11 w 15"/>
                <a:gd name="T27" fmla="*/ 5 h 17"/>
                <a:gd name="T28" fmla="*/ 11 w 15"/>
                <a:gd name="T29" fmla="*/ 5 h 17"/>
                <a:gd name="T30" fmla="*/ 10 w 15"/>
                <a:gd name="T31" fmla="*/ 4 h 17"/>
                <a:gd name="T32" fmla="*/ 6 w 15"/>
                <a:gd name="T33" fmla="*/ 4 h 17"/>
                <a:gd name="T34" fmla="*/ 5 w 15"/>
                <a:gd name="T35" fmla="*/ 4 h 17"/>
                <a:gd name="T36" fmla="*/ 4 w 15"/>
                <a:gd name="T37" fmla="*/ 5 h 17"/>
                <a:gd name="T38" fmla="*/ 4 w 15"/>
                <a:gd name="T39" fmla="*/ 5 h 17"/>
                <a:gd name="T40" fmla="*/ 4 w 15"/>
                <a:gd name="T41" fmla="*/ 6 h 17"/>
                <a:gd name="T42" fmla="*/ 5 w 15"/>
                <a:gd name="T43" fmla="*/ 7 h 17"/>
                <a:gd name="T44" fmla="*/ 11 w 15"/>
                <a:gd name="T45" fmla="*/ 7 h 17"/>
                <a:gd name="T46" fmla="*/ 15 w 15"/>
                <a:gd name="T47" fmla="*/ 11 h 17"/>
                <a:gd name="T48" fmla="*/ 15 w 15"/>
                <a:gd name="T49" fmla="*/ 12 h 17"/>
                <a:gd name="T50" fmla="*/ 14 w 15"/>
                <a:gd name="T51" fmla="*/ 15 h 17"/>
                <a:gd name="T52" fmla="*/ 12 w 15"/>
                <a:gd name="T53" fmla="*/ 17 h 17"/>
                <a:gd name="T54" fmla="*/ 10 w 15"/>
                <a:gd name="T55" fmla="*/ 17 h 17"/>
                <a:gd name="T56" fmla="*/ 5 w 15"/>
                <a:gd name="T57" fmla="*/ 17 h 17"/>
                <a:gd name="T58" fmla="*/ 3 w 15"/>
                <a:gd name="T59" fmla="*/ 16 h 17"/>
                <a:gd name="T60" fmla="*/ 0 w 15"/>
                <a:gd name="T61" fmla="*/ 14 h 17"/>
                <a:gd name="T62" fmla="*/ 4 w 15"/>
                <a:gd name="T63" fmla="*/ 12 h 17"/>
                <a:gd name="T64" fmla="*/ 4 w 15"/>
                <a:gd name="T65" fmla="*/ 13 h 17"/>
                <a:gd name="T66" fmla="*/ 5 w 15"/>
                <a:gd name="T67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" h="17">
                  <a:moveTo>
                    <a:pt x="5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9" y="11"/>
                    <a:pt x="6" y="10"/>
                    <a:pt x="4" y="10"/>
                  </a:cubicBezTo>
                  <a:cubicBezTo>
                    <a:pt x="2" y="10"/>
                    <a:pt x="0" y="9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2"/>
                    <a:pt x="14" y="3"/>
                    <a:pt x="15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4"/>
                    <a:pt x="1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4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7"/>
                    <a:pt x="5" y="7"/>
                  </a:cubicBezTo>
                  <a:cubicBezTo>
                    <a:pt x="6" y="7"/>
                    <a:pt x="9" y="7"/>
                    <a:pt x="11" y="7"/>
                  </a:cubicBezTo>
                  <a:cubicBezTo>
                    <a:pt x="13" y="8"/>
                    <a:pt x="15" y="9"/>
                    <a:pt x="15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4"/>
                    <a:pt x="14" y="15"/>
                  </a:cubicBezTo>
                  <a:cubicBezTo>
                    <a:pt x="14" y="15"/>
                    <a:pt x="13" y="16"/>
                    <a:pt x="12" y="17"/>
                  </a:cubicBezTo>
                  <a:cubicBezTo>
                    <a:pt x="12" y="17"/>
                    <a:pt x="11" y="17"/>
                    <a:pt x="10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3" y="17"/>
                    <a:pt x="3" y="16"/>
                  </a:cubicBezTo>
                  <a:cubicBezTo>
                    <a:pt x="2" y="16"/>
                    <a:pt x="1" y="14"/>
                    <a:pt x="0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4"/>
                    <a:pt x="5" y="14"/>
                  </a:cubicBezTo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2" name="Freeform 23"/>
            <p:cNvSpPr>
              <a:spLocks/>
            </p:cNvSpPr>
            <p:nvPr userDrawn="1"/>
          </p:nvSpPr>
          <p:spPr bwMode="auto">
            <a:xfrm>
              <a:off x="9285288" y="6708775"/>
              <a:ext cx="47625" cy="53975"/>
            </a:xfrm>
            <a:custGeom>
              <a:avLst/>
              <a:gdLst>
                <a:gd name="T0" fmla="*/ 4 w 15"/>
                <a:gd name="T1" fmla="*/ 12 h 17"/>
                <a:gd name="T2" fmla="*/ 4 w 15"/>
                <a:gd name="T3" fmla="*/ 12 h 17"/>
                <a:gd name="T4" fmla="*/ 5 w 15"/>
                <a:gd name="T5" fmla="*/ 14 h 17"/>
                <a:gd name="T6" fmla="*/ 6 w 15"/>
                <a:gd name="T7" fmla="*/ 14 h 17"/>
                <a:gd name="T8" fmla="*/ 9 w 15"/>
                <a:gd name="T9" fmla="*/ 14 h 17"/>
                <a:gd name="T10" fmla="*/ 11 w 15"/>
                <a:gd name="T11" fmla="*/ 13 h 17"/>
                <a:gd name="T12" fmla="*/ 11 w 15"/>
                <a:gd name="T13" fmla="*/ 13 h 17"/>
                <a:gd name="T14" fmla="*/ 15 w 15"/>
                <a:gd name="T15" fmla="*/ 14 h 17"/>
                <a:gd name="T16" fmla="*/ 12 w 15"/>
                <a:gd name="T17" fmla="*/ 16 h 17"/>
                <a:gd name="T18" fmla="*/ 9 w 15"/>
                <a:gd name="T19" fmla="*/ 17 h 17"/>
                <a:gd name="T20" fmla="*/ 6 w 15"/>
                <a:gd name="T21" fmla="*/ 17 h 17"/>
                <a:gd name="T22" fmla="*/ 3 w 15"/>
                <a:gd name="T23" fmla="*/ 17 h 17"/>
                <a:gd name="T24" fmla="*/ 1 w 15"/>
                <a:gd name="T25" fmla="*/ 15 h 17"/>
                <a:gd name="T26" fmla="*/ 0 w 15"/>
                <a:gd name="T27" fmla="*/ 12 h 17"/>
                <a:gd name="T28" fmla="*/ 0 w 15"/>
                <a:gd name="T29" fmla="*/ 5 h 17"/>
                <a:gd name="T30" fmla="*/ 1 w 15"/>
                <a:gd name="T31" fmla="*/ 3 h 17"/>
                <a:gd name="T32" fmla="*/ 3 w 15"/>
                <a:gd name="T33" fmla="*/ 1 h 17"/>
                <a:gd name="T34" fmla="*/ 6 w 15"/>
                <a:gd name="T35" fmla="*/ 0 h 17"/>
                <a:gd name="T36" fmla="*/ 9 w 15"/>
                <a:gd name="T37" fmla="*/ 0 h 17"/>
                <a:gd name="T38" fmla="*/ 12 w 15"/>
                <a:gd name="T39" fmla="*/ 1 h 17"/>
                <a:gd name="T40" fmla="*/ 14 w 15"/>
                <a:gd name="T41" fmla="*/ 4 h 17"/>
                <a:gd name="T42" fmla="*/ 11 w 15"/>
                <a:gd name="T43" fmla="*/ 5 h 17"/>
                <a:gd name="T44" fmla="*/ 11 w 15"/>
                <a:gd name="T45" fmla="*/ 5 h 17"/>
                <a:gd name="T46" fmla="*/ 9 w 15"/>
                <a:gd name="T47" fmla="*/ 4 h 17"/>
                <a:gd name="T48" fmla="*/ 6 w 15"/>
                <a:gd name="T49" fmla="*/ 4 h 17"/>
                <a:gd name="T50" fmla="*/ 5 w 15"/>
                <a:gd name="T51" fmla="*/ 4 h 17"/>
                <a:gd name="T52" fmla="*/ 4 w 15"/>
                <a:gd name="T53" fmla="*/ 5 h 17"/>
                <a:gd name="T54" fmla="*/ 4 w 15"/>
                <a:gd name="T55" fmla="*/ 5 h 17"/>
                <a:gd name="T56" fmla="*/ 4 w 15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" h="17">
                  <a:moveTo>
                    <a:pt x="4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5"/>
                    <a:pt x="13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2"/>
                    <a:pt x="14" y="3"/>
                    <a:pt x="14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3" name="Freeform 24"/>
            <p:cNvSpPr>
              <a:spLocks/>
            </p:cNvSpPr>
            <p:nvPr userDrawn="1"/>
          </p:nvSpPr>
          <p:spPr bwMode="auto">
            <a:xfrm>
              <a:off x="9345613" y="6689725"/>
              <a:ext cx="44450" cy="73025"/>
            </a:xfrm>
            <a:custGeom>
              <a:avLst/>
              <a:gdLst>
                <a:gd name="T0" fmla="*/ 10 w 14"/>
                <a:gd name="T1" fmla="*/ 11 h 23"/>
                <a:gd name="T2" fmla="*/ 10 w 14"/>
                <a:gd name="T3" fmla="*/ 11 h 23"/>
                <a:gd name="T4" fmla="*/ 9 w 14"/>
                <a:gd name="T5" fmla="*/ 10 h 23"/>
                <a:gd name="T6" fmla="*/ 9 w 14"/>
                <a:gd name="T7" fmla="*/ 10 h 23"/>
                <a:gd name="T8" fmla="*/ 6 w 14"/>
                <a:gd name="T9" fmla="*/ 10 h 23"/>
                <a:gd name="T10" fmla="*/ 4 w 14"/>
                <a:gd name="T11" fmla="*/ 12 h 23"/>
                <a:gd name="T12" fmla="*/ 4 w 14"/>
                <a:gd name="T13" fmla="*/ 23 h 23"/>
                <a:gd name="T14" fmla="*/ 0 w 14"/>
                <a:gd name="T15" fmla="*/ 23 h 23"/>
                <a:gd name="T16" fmla="*/ 0 w 14"/>
                <a:gd name="T17" fmla="*/ 0 h 23"/>
                <a:gd name="T18" fmla="*/ 4 w 14"/>
                <a:gd name="T19" fmla="*/ 0 h 23"/>
                <a:gd name="T20" fmla="*/ 4 w 14"/>
                <a:gd name="T21" fmla="*/ 7 h 23"/>
                <a:gd name="T22" fmla="*/ 6 w 14"/>
                <a:gd name="T23" fmla="*/ 6 h 23"/>
                <a:gd name="T24" fmla="*/ 9 w 14"/>
                <a:gd name="T25" fmla="*/ 6 h 23"/>
                <a:gd name="T26" fmla="*/ 11 w 14"/>
                <a:gd name="T27" fmla="*/ 7 h 23"/>
                <a:gd name="T28" fmla="*/ 13 w 14"/>
                <a:gd name="T29" fmla="*/ 9 h 23"/>
                <a:gd name="T30" fmla="*/ 14 w 14"/>
                <a:gd name="T31" fmla="*/ 11 h 23"/>
                <a:gd name="T32" fmla="*/ 14 w 14"/>
                <a:gd name="T33" fmla="*/ 23 h 23"/>
                <a:gd name="T34" fmla="*/ 10 w 14"/>
                <a:gd name="T35" fmla="*/ 23 h 23"/>
                <a:gd name="T36" fmla="*/ 10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4" y="11"/>
                    <a:pt x="4" y="1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1" y="7"/>
                    <a:pt x="11" y="7"/>
                  </a:cubicBezTo>
                  <a:cubicBezTo>
                    <a:pt x="12" y="8"/>
                    <a:pt x="13" y="9"/>
                    <a:pt x="13" y="9"/>
                  </a:cubicBezTo>
                  <a:cubicBezTo>
                    <a:pt x="14" y="10"/>
                    <a:pt x="14" y="10"/>
                    <a:pt x="14" y="1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0" y="23"/>
                    <a:pt x="10" y="23"/>
                    <a:pt x="10" y="23"/>
                  </a:cubicBezTo>
                  <a:lnTo>
                    <a:pt x="10" y="11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4" name="Freeform 25"/>
            <p:cNvSpPr>
              <a:spLocks/>
            </p:cNvSpPr>
            <p:nvPr userDrawn="1"/>
          </p:nvSpPr>
          <p:spPr bwMode="auto">
            <a:xfrm>
              <a:off x="940593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16 h 17"/>
                <a:gd name="T4" fmla="*/ 8 w 15"/>
                <a:gd name="T5" fmla="*/ 17 h 17"/>
                <a:gd name="T6" fmla="*/ 5 w 15"/>
                <a:gd name="T7" fmla="*/ 17 h 17"/>
                <a:gd name="T8" fmla="*/ 3 w 15"/>
                <a:gd name="T9" fmla="*/ 17 h 17"/>
                <a:gd name="T10" fmla="*/ 1 w 15"/>
                <a:gd name="T11" fmla="*/ 15 h 17"/>
                <a:gd name="T12" fmla="*/ 0 w 15"/>
                <a:gd name="T13" fmla="*/ 12 h 17"/>
                <a:gd name="T14" fmla="*/ 0 w 15"/>
                <a:gd name="T15" fmla="*/ 0 h 17"/>
                <a:gd name="T16" fmla="*/ 4 w 15"/>
                <a:gd name="T17" fmla="*/ 0 h 17"/>
                <a:gd name="T18" fmla="*/ 4 w 15"/>
                <a:gd name="T19" fmla="*/ 12 h 17"/>
                <a:gd name="T20" fmla="*/ 4 w 15"/>
                <a:gd name="T21" fmla="*/ 12 h 17"/>
                <a:gd name="T22" fmla="*/ 5 w 15"/>
                <a:gd name="T23" fmla="*/ 14 h 17"/>
                <a:gd name="T24" fmla="*/ 5 w 15"/>
                <a:gd name="T25" fmla="*/ 14 h 17"/>
                <a:gd name="T26" fmla="*/ 8 w 15"/>
                <a:gd name="T27" fmla="*/ 14 h 17"/>
                <a:gd name="T28" fmla="*/ 10 w 15"/>
                <a:gd name="T29" fmla="*/ 12 h 17"/>
                <a:gd name="T30" fmla="*/ 10 w 15"/>
                <a:gd name="T31" fmla="*/ 0 h 17"/>
                <a:gd name="T32" fmla="*/ 14 w 15"/>
                <a:gd name="T33" fmla="*/ 0 h 17"/>
                <a:gd name="T34" fmla="*/ 14 w 15"/>
                <a:gd name="T35" fmla="*/ 14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8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3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5" name="Freeform 26"/>
            <p:cNvSpPr>
              <a:spLocks/>
            </p:cNvSpPr>
            <p:nvPr userDrawn="1"/>
          </p:nvSpPr>
          <p:spPr bwMode="auto">
            <a:xfrm>
              <a:off x="9469438" y="6689725"/>
              <a:ext cx="12700" cy="73025"/>
            </a:xfrm>
            <a:custGeom>
              <a:avLst/>
              <a:gdLst>
                <a:gd name="T0" fmla="*/ 0 w 4"/>
                <a:gd name="T1" fmla="*/ 23 h 23"/>
                <a:gd name="T2" fmla="*/ 0 w 4"/>
                <a:gd name="T3" fmla="*/ 20 h 23"/>
                <a:gd name="T4" fmla="*/ 0 w 4"/>
                <a:gd name="T5" fmla="*/ 0 h 23"/>
                <a:gd name="T6" fmla="*/ 4 w 4"/>
                <a:gd name="T7" fmla="*/ 0 h 23"/>
                <a:gd name="T8" fmla="*/ 4 w 4"/>
                <a:gd name="T9" fmla="*/ 20 h 23"/>
                <a:gd name="T10" fmla="*/ 4 w 4"/>
                <a:gd name="T11" fmla="*/ 23 h 23"/>
                <a:gd name="T12" fmla="*/ 0 w 4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3">
                  <a:moveTo>
                    <a:pt x="0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3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6" name="Freeform 27"/>
            <p:cNvSpPr>
              <a:spLocks noEditPoints="1"/>
            </p:cNvSpPr>
            <p:nvPr userDrawn="1"/>
          </p:nvSpPr>
          <p:spPr bwMode="auto">
            <a:xfrm>
              <a:off x="9501188" y="6708775"/>
              <a:ext cx="44450" cy="53975"/>
            </a:xfrm>
            <a:custGeom>
              <a:avLst/>
              <a:gdLst>
                <a:gd name="T0" fmla="*/ 3 w 14"/>
                <a:gd name="T1" fmla="*/ 11 h 17"/>
                <a:gd name="T2" fmla="*/ 3 w 14"/>
                <a:gd name="T3" fmla="*/ 12 h 17"/>
                <a:gd name="T4" fmla="*/ 3 w 14"/>
                <a:gd name="T5" fmla="*/ 12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0 w 14"/>
                <a:gd name="T13" fmla="*/ 13 h 17"/>
                <a:gd name="T14" fmla="*/ 14 w 14"/>
                <a:gd name="T15" fmla="*/ 14 h 17"/>
                <a:gd name="T16" fmla="*/ 11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0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0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1 w 14"/>
                <a:gd name="T39" fmla="*/ 1 h 17"/>
                <a:gd name="T40" fmla="*/ 13 w 14"/>
                <a:gd name="T41" fmla="*/ 3 h 17"/>
                <a:gd name="T42" fmla="*/ 14 w 14"/>
                <a:gd name="T43" fmla="*/ 5 h 17"/>
                <a:gd name="T44" fmla="*/ 14 w 14"/>
                <a:gd name="T45" fmla="*/ 11 h 17"/>
                <a:gd name="T46" fmla="*/ 3 w 14"/>
                <a:gd name="T47" fmla="*/ 11 h 17"/>
                <a:gd name="T48" fmla="*/ 10 w 14"/>
                <a:gd name="T49" fmla="*/ 5 h 17"/>
                <a:gd name="T50" fmla="*/ 10 w 14"/>
                <a:gd name="T51" fmla="*/ 5 h 17"/>
                <a:gd name="T52" fmla="*/ 9 w 14"/>
                <a:gd name="T53" fmla="*/ 4 h 17"/>
                <a:gd name="T54" fmla="*/ 9 w 14"/>
                <a:gd name="T55" fmla="*/ 4 h 17"/>
                <a:gd name="T56" fmla="*/ 5 w 14"/>
                <a:gd name="T57" fmla="*/ 4 h 17"/>
                <a:gd name="T58" fmla="*/ 3 w 14"/>
                <a:gd name="T59" fmla="*/ 5 h 17"/>
                <a:gd name="T60" fmla="*/ 3 w 14"/>
                <a:gd name="T61" fmla="*/ 5 h 17"/>
                <a:gd name="T62" fmla="*/ 3 w 14"/>
                <a:gd name="T63" fmla="*/ 7 h 17"/>
                <a:gd name="T64" fmla="*/ 10 w 14"/>
                <a:gd name="T65" fmla="*/ 7 h 17"/>
                <a:gd name="T66" fmla="*/ 10 w 14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17">
                  <a:moveTo>
                    <a:pt x="3" y="11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1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1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3" y="11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0" y="7"/>
                    <a:pt x="10" y="7"/>
                    <a:pt x="10" y="7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7" name="Freeform 28"/>
            <p:cNvSpPr>
              <a:spLocks noEditPoints="1"/>
            </p:cNvSpPr>
            <p:nvPr userDrawn="1"/>
          </p:nvSpPr>
          <p:spPr bwMode="auto">
            <a:xfrm>
              <a:off x="9593263" y="6689725"/>
              <a:ext cx="57150" cy="73025"/>
            </a:xfrm>
            <a:custGeom>
              <a:avLst/>
              <a:gdLst>
                <a:gd name="T0" fmla="*/ 13 w 18"/>
                <a:gd name="T1" fmla="*/ 23 h 23"/>
                <a:gd name="T2" fmla="*/ 8 w 18"/>
                <a:gd name="T3" fmla="*/ 14 h 23"/>
                <a:gd name="T4" fmla="*/ 4 w 18"/>
                <a:gd name="T5" fmla="*/ 14 h 23"/>
                <a:gd name="T6" fmla="*/ 4 w 18"/>
                <a:gd name="T7" fmla="*/ 23 h 23"/>
                <a:gd name="T8" fmla="*/ 0 w 18"/>
                <a:gd name="T9" fmla="*/ 23 h 23"/>
                <a:gd name="T10" fmla="*/ 0 w 18"/>
                <a:gd name="T11" fmla="*/ 0 h 23"/>
                <a:gd name="T12" fmla="*/ 11 w 18"/>
                <a:gd name="T13" fmla="*/ 0 h 23"/>
                <a:gd name="T14" fmla="*/ 14 w 18"/>
                <a:gd name="T15" fmla="*/ 1 h 23"/>
                <a:gd name="T16" fmla="*/ 16 w 18"/>
                <a:gd name="T17" fmla="*/ 3 h 23"/>
                <a:gd name="T18" fmla="*/ 16 w 18"/>
                <a:gd name="T19" fmla="*/ 5 h 23"/>
                <a:gd name="T20" fmla="*/ 16 w 18"/>
                <a:gd name="T21" fmla="*/ 9 h 23"/>
                <a:gd name="T22" fmla="*/ 16 w 18"/>
                <a:gd name="T23" fmla="*/ 11 h 23"/>
                <a:gd name="T24" fmla="*/ 14 w 18"/>
                <a:gd name="T25" fmla="*/ 13 h 23"/>
                <a:gd name="T26" fmla="*/ 12 w 18"/>
                <a:gd name="T27" fmla="*/ 14 h 23"/>
                <a:gd name="T28" fmla="*/ 18 w 18"/>
                <a:gd name="T29" fmla="*/ 23 h 23"/>
                <a:gd name="T30" fmla="*/ 13 w 18"/>
                <a:gd name="T31" fmla="*/ 23 h 23"/>
                <a:gd name="T32" fmla="*/ 12 w 18"/>
                <a:gd name="T33" fmla="*/ 5 h 23"/>
                <a:gd name="T34" fmla="*/ 12 w 18"/>
                <a:gd name="T35" fmla="*/ 5 h 23"/>
                <a:gd name="T36" fmla="*/ 11 w 18"/>
                <a:gd name="T37" fmla="*/ 4 h 23"/>
                <a:gd name="T38" fmla="*/ 11 w 18"/>
                <a:gd name="T39" fmla="*/ 4 h 23"/>
                <a:gd name="T40" fmla="*/ 4 w 18"/>
                <a:gd name="T41" fmla="*/ 4 h 23"/>
                <a:gd name="T42" fmla="*/ 4 w 18"/>
                <a:gd name="T43" fmla="*/ 10 h 23"/>
                <a:gd name="T44" fmla="*/ 11 w 18"/>
                <a:gd name="T45" fmla="*/ 10 h 23"/>
                <a:gd name="T46" fmla="*/ 12 w 18"/>
                <a:gd name="T47" fmla="*/ 9 h 23"/>
                <a:gd name="T48" fmla="*/ 12 w 18"/>
                <a:gd name="T49" fmla="*/ 9 h 23"/>
                <a:gd name="T50" fmla="*/ 12 w 18"/>
                <a:gd name="T5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3">
                  <a:moveTo>
                    <a:pt x="13" y="23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5" y="3"/>
                    <a:pt x="16" y="3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5" y="12"/>
                    <a:pt x="14" y="13"/>
                    <a:pt x="14" y="13"/>
                  </a:cubicBezTo>
                  <a:cubicBezTo>
                    <a:pt x="13" y="13"/>
                    <a:pt x="13" y="14"/>
                    <a:pt x="12" y="14"/>
                  </a:cubicBezTo>
                  <a:cubicBezTo>
                    <a:pt x="18" y="23"/>
                    <a:pt x="18" y="23"/>
                    <a:pt x="18" y="23"/>
                  </a:cubicBezTo>
                  <a:lnTo>
                    <a:pt x="13" y="23"/>
                  </a:lnTo>
                  <a:close/>
                  <a:moveTo>
                    <a:pt x="12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lnTo>
                    <a:pt x="12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8" name="Freeform 29"/>
            <p:cNvSpPr>
              <a:spLocks noEditPoints="1"/>
            </p:cNvSpPr>
            <p:nvPr userDrawn="1"/>
          </p:nvSpPr>
          <p:spPr bwMode="auto">
            <a:xfrm>
              <a:off x="9663113" y="6708775"/>
              <a:ext cx="47625" cy="53975"/>
            </a:xfrm>
            <a:custGeom>
              <a:avLst/>
              <a:gdLst>
                <a:gd name="T0" fmla="*/ 4 w 15"/>
                <a:gd name="T1" fmla="*/ 11 h 17"/>
                <a:gd name="T2" fmla="*/ 4 w 15"/>
                <a:gd name="T3" fmla="*/ 12 h 17"/>
                <a:gd name="T4" fmla="*/ 4 w 15"/>
                <a:gd name="T5" fmla="*/ 12 h 17"/>
                <a:gd name="T6" fmla="*/ 6 w 15"/>
                <a:gd name="T7" fmla="*/ 14 h 17"/>
                <a:gd name="T8" fmla="*/ 9 w 15"/>
                <a:gd name="T9" fmla="*/ 14 h 17"/>
                <a:gd name="T10" fmla="*/ 11 w 15"/>
                <a:gd name="T11" fmla="*/ 13 h 17"/>
                <a:gd name="T12" fmla="*/ 11 w 15"/>
                <a:gd name="T13" fmla="*/ 13 h 17"/>
                <a:gd name="T14" fmla="*/ 14 w 15"/>
                <a:gd name="T15" fmla="*/ 14 h 17"/>
                <a:gd name="T16" fmla="*/ 12 w 15"/>
                <a:gd name="T17" fmla="*/ 16 h 17"/>
                <a:gd name="T18" fmla="*/ 9 w 15"/>
                <a:gd name="T19" fmla="*/ 17 h 17"/>
                <a:gd name="T20" fmla="*/ 6 w 15"/>
                <a:gd name="T21" fmla="*/ 17 h 17"/>
                <a:gd name="T22" fmla="*/ 3 w 15"/>
                <a:gd name="T23" fmla="*/ 17 h 17"/>
                <a:gd name="T24" fmla="*/ 1 w 15"/>
                <a:gd name="T25" fmla="*/ 15 h 17"/>
                <a:gd name="T26" fmla="*/ 0 w 15"/>
                <a:gd name="T27" fmla="*/ 12 h 17"/>
                <a:gd name="T28" fmla="*/ 0 w 15"/>
                <a:gd name="T29" fmla="*/ 5 h 17"/>
                <a:gd name="T30" fmla="*/ 1 w 15"/>
                <a:gd name="T31" fmla="*/ 3 h 17"/>
                <a:gd name="T32" fmla="*/ 3 w 15"/>
                <a:gd name="T33" fmla="*/ 1 h 17"/>
                <a:gd name="T34" fmla="*/ 6 w 15"/>
                <a:gd name="T35" fmla="*/ 0 h 17"/>
                <a:gd name="T36" fmla="*/ 9 w 15"/>
                <a:gd name="T37" fmla="*/ 0 h 17"/>
                <a:gd name="T38" fmla="*/ 12 w 15"/>
                <a:gd name="T39" fmla="*/ 1 h 17"/>
                <a:gd name="T40" fmla="*/ 14 w 15"/>
                <a:gd name="T41" fmla="*/ 3 h 17"/>
                <a:gd name="T42" fmla="*/ 15 w 15"/>
                <a:gd name="T43" fmla="*/ 5 h 17"/>
                <a:gd name="T44" fmla="*/ 15 w 15"/>
                <a:gd name="T45" fmla="*/ 11 h 17"/>
                <a:gd name="T46" fmla="*/ 4 w 15"/>
                <a:gd name="T47" fmla="*/ 11 h 17"/>
                <a:gd name="T48" fmla="*/ 11 w 15"/>
                <a:gd name="T49" fmla="*/ 5 h 17"/>
                <a:gd name="T50" fmla="*/ 11 w 15"/>
                <a:gd name="T51" fmla="*/ 5 h 17"/>
                <a:gd name="T52" fmla="*/ 9 w 15"/>
                <a:gd name="T53" fmla="*/ 4 h 17"/>
                <a:gd name="T54" fmla="*/ 9 w 15"/>
                <a:gd name="T55" fmla="*/ 4 h 17"/>
                <a:gd name="T56" fmla="*/ 6 w 15"/>
                <a:gd name="T57" fmla="*/ 4 h 17"/>
                <a:gd name="T58" fmla="*/ 4 w 15"/>
                <a:gd name="T59" fmla="*/ 5 h 17"/>
                <a:gd name="T60" fmla="*/ 4 w 15"/>
                <a:gd name="T61" fmla="*/ 5 h 17"/>
                <a:gd name="T62" fmla="*/ 4 w 15"/>
                <a:gd name="T63" fmla="*/ 7 h 17"/>
                <a:gd name="T64" fmla="*/ 11 w 15"/>
                <a:gd name="T65" fmla="*/ 7 h 17"/>
                <a:gd name="T66" fmla="*/ 11 w 15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" h="17">
                  <a:moveTo>
                    <a:pt x="4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4"/>
                    <a:pt x="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4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1" y="3"/>
                  </a:cubicBezTo>
                  <a:cubicBezTo>
                    <a:pt x="1" y="3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4" y="11"/>
                  </a:ln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9" name="Freeform 30"/>
            <p:cNvSpPr>
              <a:spLocks/>
            </p:cNvSpPr>
            <p:nvPr userDrawn="1"/>
          </p:nvSpPr>
          <p:spPr bwMode="auto">
            <a:xfrm>
              <a:off x="9726613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16 h 17"/>
                <a:gd name="T4" fmla="*/ 8 w 15"/>
                <a:gd name="T5" fmla="*/ 17 h 17"/>
                <a:gd name="T6" fmla="*/ 6 w 15"/>
                <a:gd name="T7" fmla="*/ 17 h 17"/>
                <a:gd name="T8" fmla="*/ 3 w 15"/>
                <a:gd name="T9" fmla="*/ 17 h 17"/>
                <a:gd name="T10" fmla="*/ 1 w 15"/>
                <a:gd name="T11" fmla="*/ 15 h 17"/>
                <a:gd name="T12" fmla="*/ 0 w 15"/>
                <a:gd name="T13" fmla="*/ 12 h 17"/>
                <a:gd name="T14" fmla="*/ 0 w 15"/>
                <a:gd name="T15" fmla="*/ 0 h 17"/>
                <a:gd name="T16" fmla="*/ 4 w 15"/>
                <a:gd name="T17" fmla="*/ 0 h 17"/>
                <a:gd name="T18" fmla="*/ 4 w 15"/>
                <a:gd name="T19" fmla="*/ 12 h 17"/>
                <a:gd name="T20" fmla="*/ 4 w 15"/>
                <a:gd name="T21" fmla="*/ 12 h 17"/>
                <a:gd name="T22" fmla="*/ 5 w 15"/>
                <a:gd name="T23" fmla="*/ 14 h 17"/>
                <a:gd name="T24" fmla="*/ 6 w 15"/>
                <a:gd name="T25" fmla="*/ 14 h 17"/>
                <a:gd name="T26" fmla="*/ 8 w 15"/>
                <a:gd name="T27" fmla="*/ 14 h 17"/>
                <a:gd name="T28" fmla="*/ 11 w 15"/>
                <a:gd name="T29" fmla="*/ 12 h 17"/>
                <a:gd name="T30" fmla="*/ 11 w 15"/>
                <a:gd name="T31" fmla="*/ 0 h 17"/>
                <a:gd name="T32" fmla="*/ 15 w 15"/>
                <a:gd name="T33" fmla="*/ 0 h 17"/>
                <a:gd name="T34" fmla="*/ 15 w 15"/>
                <a:gd name="T35" fmla="*/ 14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8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3"/>
                    <a:pt x="11" y="1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0" name="Freeform 31"/>
            <p:cNvSpPr>
              <a:spLocks/>
            </p:cNvSpPr>
            <p:nvPr userDrawn="1"/>
          </p:nvSpPr>
          <p:spPr bwMode="auto">
            <a:xfrm>
              <a:off x="9786938" y="6689725"/>
              <a:ext cx="34925" cy="73025"/>
            </a:xfrm>
            <a:custGeom>
              <a:avLst/>
              <a:gdLst>
                <a:gd name="T0" fmla="*/ 6 w 11"/>
                <a:gd name="T1" fmla="*/ 18 h 23"/>
                <a:gd name="T2" fmla="*/ 6 w 11"/>
                <a:gd name="T3" fmla="*/ 18 h 23"/>
                <a:gd name="T4" fmla="*/ 8 w 11"/>
                <a:gd name="T5" fmla="*/ 19 h 23"/>
                <a:gd name="T6" fmla="*/ 11 w 11"/>
                <a:gd name="T7" fmla="*/ 19 h 23"/>
                <a:gd name="T8" fmla="*/ 11 w 11"/>
                <a:gd name="T9" fmla="*/ 23 h 23"/>
                <a:gd name="T10" fmla="*/ 8 w 11"/>
                <a:gd name="T11" fmla="*/ 23 h 23"/>
                <a:gd name="T12" fmla="*/ 5 w 11"/>
                <a:gd name="T13" fmla="*/ 22 h 23"/>
                <a:gd name="T14" fmla="*/ 3 w 11"/>
                <a:gd name="T15" fmla="*/ 20 h 23"/>
                <a:gd name="T16" fmla="*/ 3 w 11"/>
                <a:gd name="T17" fmla="*/ 18 h 23"/>
                <a:gd name="T18" fmla="*/ 3 w 11"/>
                <a:gd name="T19" fmla="*/ 10 h 23"/>
                <a:gd name="T20" fmla="*/ 0 w 11"/>
                <a:gd name="T21" fmla="*/ 10 h 23"/>
                <a:gd name="T22" fmla="*/ 0 w 11"/>
                <a:gd name="T23" fmla="*/ 6 h 23"/>
                <a:gd name="T24" fmla="*/ 3 w 11"/>
                <a:gd name="T25" fmla="*/ 6 h 23"/>
                <a:gd name="T26" fmla="*/ 3 w 11"/>
                <a:gd name="T27" fmla="*/ 0 h 23"/>
                <a:gd name="T28" fmla="*/ 6 w 11"/>
                <a:gd name="T29" fmla="*/ 0 h 23"/>
                <a:gd name="T30" fmla="*/ 6 w 11"/>
                <a:gd name="T31" fmla="*/ 6 h 23"/>
                <a:gd name="T32" fmla="*/ 11 w 11"/>
                <a:gd name="T33" fmla="*/ 6 h 23"/>
                <a:gd name="T34" fmla="*/ 11 w 11"/>
                <a:gd name="T35" fmla="*/ 10 h 23"/>
                <a:gd name="T36" fmla="*/ 6 w 11"/>
                <a:gd name="T37" fmla="*/ 10 h 23"/>
                <a:gd name="T38" fmla="*/ 6 w 11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23">
                  <a:moveTo>
                    <a:pt x="6" y="18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7" y="19"/>
                    <a:pt x="8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6" y="23"/>
                    <a:pt x="5" y="22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1" name="Freeform 32"/>
            <p:cNvSpPr>
              <a:spLocks/>
            </p:cNvSpPr>
            <p:nvPr userDrawn="1"/>
          </p:nvSpPr>
          <p:spPr bwMode="auto">
            <a:xfrm>
              <a:off x="9840913" y="6689725"/>
              <a:ext cx="12700" cy="73025"/>
            </a:xfrm>
            <a:custGeom>
              <a:avLst/>
              <a:gdLst>
                <a:gd name="T0" fmla="*/ 0 w 4"/>
                <a:gd name="T1" fmla="*/ 23 h 23"/>
                <a:gd name="T2" fmla="*/ 0 w 4"/>
                <a:gd name="T3" fmla="*/ 20 h 23"/>
                <a:gd name="T4" fmla="*/ 0 w 4"/>
                <a:gd name="T5" fmla="*/ 0 h 23"/>
                <a:gd name="T6" fmla="*/ 4 w 4"/>
                <a:gd name="T7" fmla="*/ 0 h 23"/>
                <a:gd name="T8" fmla="*/ 4 w 4"/>
                <a:gd name="T9" fmla="*/ 20 h 23"/>
                <a:gd name="T10" fmla="*/ 4 w 4"/>
                <a:gd name="T11" fmla="*/ 23 h 23"/>
                <a:gd name="T12" fmla="*/ 0 w 4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3">
                  <a:moveTo>
                    <a:pt x="0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3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2" name="Freeform 33"/>
            <p:cNvSpPr>
              <a:spLocks noEditPoints="1"/>
            </p:cNvSpPr>
            <p:nvPr userDrawn="1"/>
          </p:nvSpPr>
          <p:spPr bwMode="auto">
            <a:xfrm>
              <a:off x="9875838" y="6689725"/>
              <a:ext cx="12700" cy="73025"/>
            </a:xfrm>
            <a:custGeom>
              <a:avLst/>
              <a:gdLst>
                <a:gd name="T0" fmla="*/ 0 w 8"/>
                <a:gd name="T1" fmla="*/ 0 h 46"/>
                <a:gd name="T2" fmla="*/ 8 w 8"/>
                <a:gd name="T3" fmla="*/ 0 h 46"/>
                <a:gd name="T4" fmla="*/ 8 w 8"/>
                <a:gd name="T5" fmla="*/ 8 h 46"/>
                <a:gd name="T6" fmla="*/ 0 w 8"/>
                <a:gd name="T7" fmla="*/ 8 h 46"/>
                <a:gd name="T8" fmla="*/ 0 w 8"/>
                <a:gd name="T9" fmla="*/ 0 h 46"/>
                <a:gd name="T10" fmla="*/ 0 w 8"/>
                <a:gd name="T11" fmla="*/ 12 h 46"/>
                <a:gd name="T12" fmla="*/ 8 w 8"/>
                <a:gd name="T13" fmla="*/ 12 h 46"/>
                <a:gd name="T14" fmla="*/ 8 w 8"/>
                <a:gd name="T15" fmla="*/ 46 h 46"/>
                <a:gd name="T16" fmla="*/ 0 w 8"/>
                <a:gd name="T17" fmla="*/ 46 h 46"/>
                <a:gd name="T18" fmla="*/ 0 w 8"/>
                <a:gd name="T19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0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8" y="12"/>
                  </a:lnTo>
                  <a:lnTo>
                    <a:pt x="8" y="46"/>
                  </a:lnTo>
                  <a:lnTo>
                    <a:pt x="0" y="4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3" name="Freeform 34"/>
            <p:cNvSpPr>
              <a:spLocks/>
            </p:cNvSpPr>
            <p:nvPr userDrawn="1"/>
          </p:nvSpPr>
          <p:spPr bwMode="auto">
            <a:xfrm>
              <a:off x="990758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5 h 17"/>
                <a:gd name="T4" fmla="*/ 11 w 15"/>
                <a:gd name="T5" fmla="*/ 5 h 17"/>
                <a:gd name="T6" fmla="*/ 10 w 15"/>
                <a:gd name="T7" fmla="*/ 4 h 17"/>
                <a:gd name="T8" fmla="*/ 10 w 15"/>
                <a:gd name="T9" fmla="*/ 4 h 17"/>
                <a:gd name="T10" fmla="*/ 7 w 15"/>
                <a:gd name="T11" fmla="*/ 4 h 17"/>
                <a:gd name="T12" fmla="*/ 5 w 15"/>
                <a:gd name="T13" fmla="*/ 5 h 17"/>
                <a:gd name="T14" fmla="*/ 5 w 15"/>
                <a:gd name="T15" fmla="*/ 17 h 17"/>
                <a:gd name="T16" fmla="*/ 1 w 15"/>
                <a:gd name="T17" fmla="*/ 17 h 17"/>
                <a:gd name="T18" fmla="*/ 1 w 15"/>
                <a:gd name="T19" fmla="*/ 4 h 17"/>
                <a:gd name="T20" fmla="*/ 0 w 15"/>
                <a:gd name="T21" fmla="*/ 0 h 17"/>
                <a:gd name="T22" fmla="*/ 4 w 15"/>
                <a:gd name="T23" fmla="*/ 0 h 17"/>
                <a:gd name="T24" fmla="*/ 4 w 15"/>
                <a:gd name="T25" fmla="*/ 1 h 17"/>
                <a:gd name="T26" fmla="*/ 7 w 15"/>
                <a:gd name="T27" fmla="*/ 0 h 17"/>
                <a:gd name="T28" fmla="*/ 10 w 15"/>
                <a:gd name="T29" fmla="*/ 0 h 17"/>
                <a:gd name="T30" fmla="*/ 13 w 15"/>
                <a:gd name="T31" fmla="*/ 1 h 17"/>
                <a:gd name="T32" fmla="*/ 14 w 15"/>
                <a:gd name="T33" fmla="*/ 3 h 17"/>
                <a:gd name="T34" fmla="*/ 15 w 15"/>
                <a:gd name="T35" fmla="*/ 5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5" y="4"/>
                    <a:pt x="15" y="5"/>
                    <a:pt x="15" y="5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4" name="Freeform 35"/>
            <p:cNvSpPr>
              <a:spLocks noEditPoints="1"/>
            </p:cNvSpPr>
            <p:nvPr userDrawn="1"/>
          </p:nvSpPr>
          <p:spPr bwMode="auto">
            <a:xfrm>
              <a:off x="9971088" y="6708775"/>
              <a:ext cx="47625" cy="76200"/>
            </a:xfrm>
            <a:custGeom>
              <a:avLst/>
              <a:gdLst>
                <a:gd name="T0" fmla="*/ 15 w 15"/>
                <a:gd name="T1" fmla="*/ 4 h 24"/>
                <a:gd name="T2" fmla="*/ 15 w 15"/>
                <a:gd name="T3" fmla="*/ 19 h 24"/>
                <a:gd name="T4" fmla="*/ 14 w 15"/>
                <a:gd name="T5" fmla="*/ 21 h 24"/>
                <a:gd name="T6" fmla="*/ 12 w 15"/>
                <a:gd name="T7" fmla="*/ 23 h 24"/>
                <a:gd name="T8" fmla="*/ 9 w 15"/>
                <a:gd name="T9" fmla="*/ 24 h 24"/>
                <a:gd name="T10" fmla="*/ 6 w 15"/>
                <a:gd name="T11" fmla="*/ 24 h 24"/>
                <a:gd name="T12" fmla="*/ 3 w 15"/>
                <a:gd name="T13" fmla="*/ 23 h 24"/>
                <a:gd name="T14" fmla="*/ 1 w 15"/>
                <a:gd name="T15" fmla="*/ 20 h 24"/>
                <a:gd name="T16" fmla="*/ 4 w 15"/>
                <a:gd name="T17" fmla="*/ 19 h 24"/>
                <a:gd name="T18" fmla="*/ 4 w 15"/>
                <a:gd name="T19" fmla="*/ 19 h 24"/>
                <a:gd name="T20" fmla="*/ 6 w 15"/>
                <a:gd name="T21" fmla="*/ 20 h 24"/>
                <a:gd name="T22" fmla="*/ 9 w 15"/>
                <a:gd name="T23" fmla="*/ 20 h 24"/>
                <a:gd name="T24" fmla="*/ 10 w 15"/>
                <a:gd name="T25" fmla="*/ 20 h 24"/>
                <a:gd name="T26" fmla="*/ 11 w 15"/>
                <a:gd name="T27" fmla="*/ 19 h 24"/>
                <a:gd name="T28" fmla="*/ 11 w 15"/>
                <a:gd name="T29" fmla="*/ 18 h 24"/>
                <a:gd name="T30" fmla="*/ 11 w 15"/>
                <a:gd name="T31" fmla="*/ 16 h 24"/>
                <a:gd name="T32" fmla="*/ 9 w 15"/>
                <a:gd name="T33" fmla="*/ 17 h 24"/>
                <a:gd name="T34" fmla="*/ 6 w 15"/>
                <a:gd name="T35" fmla="*/ 17 h 24"/>
                <a:gd name="T36" fmla="*/ 3 w 15"/>
                <a:gd name="T37" fmla="*/ 16 h 24"/>
                <a:gd name="T38" fmla="*/ 1 w 15"/>
                <a:gd name="T39" fmla="*/ 15 h 24"/>
                <a:gd name="T40" fmla="*/ 0 w 15"/>
                <a:gd name="T41" fmla="*/ 12 h 24"/>
                <a:gd name="T42" fmla="*/ 0 w 15"/>
                <a:gd name="T43" fmla="*/ 5 h 24"/>
                <a:gd name="T44" fmla="*/ 1 w 15"/>
                <a:gd name="T45" fmla="*/ 3 h 24"/>
                <a:gd name="T46" fmla="*/ 3 w 15"/>
                <a:gd name="T47" fmla="*/ 1 h 24"/>
                <a:gd name="T48" fmla="*/ 6 w 15"/>
                <a:gd name="T49" fmla="*/ 0 h 24"/>
                <a:gd name="T50" fmla="*/ 9 w 15"/>
                <a:gd name="T51" fmla="*/ 0 h 24"/>
                <a:gd name="T52" fmla="*/ 11 w 15"/>
                <a:gd name="T53" fmla="*/ 1 h 24"/>
                <a:gd name="T54" fmla="*/ 11 w 15"/>
                <a:gd name="T55" fmla="*/ 0 h 24"/>
                <a:gd name="T56" fmla="*/ 15 w 15"/>
                <a:gd name="T57" fmla="*/ 0 h 24"/>
                <a:gd name="T58" fmla="*/ 15 w 15"/>
                <a:gd name="T59" fmla="*/ 4 h 24"/>
                <a:gd name="T60" fmla="*/ 9 w 15"/>
                <a:gd name="T61" fmla="*/ 14 h 24"/>
                <a:gd name="T62" fmla="*/ 9 w 15"/>
                <a:gd name="T63" fmla="*/ 14 h 24"/>
                <a:gd name="T64" fmla="*/ 11 w 15"/>
                <a:gd name="T65" fmla="*/ 12 h 24"/>
                <a:gd name="T66" fmla="*/ 11 w 15"/>
                <a:gd name="T67" fmla="*/ 6 h 24"/>
                <a:gd name="T68" fmla="*/ 9 w 15"/>
                <a:gd name="T69" fmla="*/ 4 h 24"/>
                <a:gd name="T70" fmla="*/ 6 w 15"/>
                <a:gd name="T71" fmla="*/ 4 h 24"/>
                <a:gd name="T72" fmla="*/ 5 w 15"/>
                <a:gd name="T73" fmla="*/ 4 h 24"/>
                <a:gd name="T74" fmla="*/ 4 w 15"/>
                <a:gd name="T75" fmla="*/ 5 h 24"/>
                <a:gd name="T76" fmla="*/ 4 w 15"/>
                <a:gd name="T77" fmla="*/ 5 h 24"/>
                <a:gd name="T78" fmla="*/ 4 w 15"/>
                <a:gd name="T79" fmla="*/ 12 h 24"/>
                <a:gd name="T80" fmla="*/ 4 w 15"/>
                <a:gd name="T81" fmla="*/ 12 h 24"/>
                <a:gd name="T82" fmla="*/ 5 w 15"/>
                <a:gd name="T83" fmla="*/ 14 h 24"/>
                <a:gd name="T84" fmla="*/ 6 w 15"/>
                <a:gd name="T85" fmla="*/ 14 h 24"/>
                <a:gd name="T86" fmla="*/ 9 w 15"/>
                <a:gd name="T8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" h="24">
                  <a:moveTo>
                    <a:pt x="15" y="4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20"/>
                    <a:pt x="14" y="21"/>
                  </a:cubicBezTo>
                  <a:cubicBezTo>
                    <a:pt x="14" y="21"/>
                    <a:pt x="13" y="22"/>
                    <a:pt x="12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3" y="22"/>
                    <a:pt x="1" y="21"/>
                    <a:pt x="1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6" y="20"/>
                    <a:pt x="6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20"/>
                    <a:pt x="10" y="20"/>
                  </a:cubicBezTo>
                  <a:cubicBezTo>
                    <a:pt x="10" y="20"/>
                    <a:pt x="11" y="19"/>
                    <a:pt x="11" y="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4" y="17"/>
                    <a:pt x="3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4"/>
                  </a:lnTo>
                  <a:close/>
                  <a:moveTo>
                    <a:pt x="9" y="14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2"/>
                    <a:pt x="11" y="1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5" name="Freeform 36"/>
            <p:cNvSpPr>
              <a:spLocks noEditPoints="1"/>
            </p:cNvSpPr>
            <p:nvPr userDrawn="1"/>
          </p:nvSpPr>
          <p:spPr bwMode="auto">
            <a:xfrm>
              <a:off x="10037763" y="6708775"/>
              <a:ext cx="44450" cy="53975"/>
            </a:xfrm>
            <a:custGeom>
              <a:avLst/>
              <a:gdLst>
                <a:gd name="T0" fmla="*/ 4 w 14"/>
                <a:gd name="T1" fmla="*/ 11 h 17"/>
                <a:gd name="T2" fmla="*/ 4 w 14"/>
                <a:gd name="T3" fmla="*/ 12 h 17"/>
                <a:gd name="T4" fmla="*/ 4 w 14"/>
                <a:gd name="T5" fmla="*/ 12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1 w 14"/>
                <a:gd name="T13" fmla="*/ 13 h 17"/>
                <a:gd name="T14" fmla="*/ 14 w 14"/>
                <a:gd name="T15" fmla="*/ 14 h 17"/>
                <a:gd name="T16" fmla="*/ 12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1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1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2 w 14"/>
                <a:gd name="T39" fmla="*/ 1 h 17"/>
                <a:gd name="T40" fmla="*/ 13 w 14"/>
                <a:gd name="T41" fmla="*/ 3 h 17"/>
                <a:gd name="T42" fmla="*/ 14 w 14"/>
                <a:gd name="T43" fmla="*/ 5 h 17"/>
                <a:gd name="T44" fmla="*/ 14 w 14"/>
                <a:gd name="T45" fmla="*/ 11 h 17"/>
                <a:gd name="T46" fmla="*/ 4 w 14"/>
                <a:gd name="T47" fmla="*/ 11 h 17"/>
                <a:gd name="T48" fmla="*/ 10 w 14"/>
                <a:gd name="T49" fmla="*/ 5 h 17"/>
                <a:gd name="T50" fmla="*/ 10 w 14"/>
                <a:gd name="T51" fmla="*/ 5 h 17"/>
                <a:gd name="T52" fmla="*/ 9 w 14"/>
                <a:gd name="T53" fmla="*/ 4 h 17"/>
                <a:gd name="T54" fmla="*/ 9 w 14"/>
                <a:gd name="T55" fmla="*/ 4 h 17"/>
                <a:gd name="T56" fmla="*/ 5 w 14"/>
                <a:gd name="T57" fmla="*/ 4 h 17"/>
                <a:gd name="T58" fmla="*/ 4 w 14"/>
                <a:gd name="T59" fmla="*/ 5 h 17"/>
                <a:gd name="T60" fmla="*/ 4 w 14"/>
                <a:gd name="T61" fmla="*/ 5 h 17"/>
                <a:gd name="T62" fmla="*/ 4 w 14"/>
                <a:gd name="T63" fmla="*/ 7 h 17"/>
                <a:gd name="T64" fmla="*/ 10 w 14"/>
                <a:gd name="T65" fmla="*/ 7 h 17"/>
                <a:gd name="T66" fmla="*/ 10 w 14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17">
                  <a:moveTo>
                    <a:pt x="4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4" y="11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0" y="7"/>
                    <a:pt x="10" y="7"/>
                    <a:pt x="10" y="7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24" name="Freeform 37"/>
            <p:cNvSpPr>
              <a:spLocks/>
            </p:cNvSpPr>
            <p:nvPr userDrawn="1"/>
          </p:nvSpPr>
          <p:spPr bwMode="auto">
            <a:xfrm>
              <a:off x="1009808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5 h 17"/>
                <a:gd name="T4" fmla="*/ 11 w 15"/>
                <a:gd name="T5" fmla="*/ 5 h 17"/>
                <a:gd name="T6" fmla="*/ 9 w 15"/>
                <a:gd name="T7" fmla="*/ 4 h 17"/>
                <a:gd name="T8" fmla="*/ 9 w 15"/>
                <a:gd name="T9" fmla="*/ 4 h 17"/>
                <a:gd name="T10" fmla="*/ 6 w 15"/>
                <a:gd name="T11" fmla="*/ 4 h 17"/>
                <a:gd name="T12" fmla="*/ 4 w 15"/>
                <a:gd name="T13" fmla="*/ 5 h 17"/>
                <a:gd name="T14" fmla="*/ 4 w 15"/>
                <a:gd name="T15" fmla="*/ 17 h 17"/>
                <a:gd name="T16" fmla="*/ 0 w 15"/>
                <a:gd name="T17" fmla="*/ 17 h 17"/>
                <a:gd name="T18" fmla="*/ 0 w 15"/>
                <a:gd name="T19" fmla="*/ 4 h 17"/>
                <a:gd name="T20" fmla="*/ 0 w 15"/>
                <a:gd name="T21" fmla="*/ 0 h 17"/>
                <a:gd name="T22" fmla="*/ 4 w 15"/>
                <a:gd name="T23" fmla="*/ 0 h 17"/>
                <a:gd name="T24" fmla="*/ 4 w 15"/>
                <a:gd name="T25" fmla="*/ 1 h 17"/>
                <a:gd name="T26" fmla="*/ 6 w 15"/>
                <a:gd name="T27" fmla="*/ 0 h 17"/>
                <a:gd name="T28" fmla="*/ 9 w 15"/>
                <a:gd name="T29" fmla="*/ 0 h 17"/>
                <a:gd name="T30" fmla="*/ 12 w 15"/>
                <a:gd name="T31" fmla="*/ 1 h 17"/>
                <a:gd name="T32" fmla="*/ 14 w 15"/>
                <a:gd name="T33" fmla="*/ 3 h 17"/>
                <a:gd name="T34" fmla="*/ 15 w 15"/>
                <a:gd name="T35" fmla="*/ 5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5"/>
                    <a:pt x="4" y="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25" name="Freeform 38"/>
            <p:cNvSpPr>
              <a:spLocks noEditPoints="1"/>
            </p:cNvSpPr>
            <p:nvPr userDrawn="1"/>
          </p:nvSpPr>
          <p:spPr bwMode="auto">
            <a:xfrm>
              <a:off x="8970963" y="6826250"/>
              <a:ext cx="47625" cy="63500"/>
            </a:xfrm>
            <a:custGeom>
              <a:avLst/>
              <a:gdLst>
                <a:gd name="T0" fmla="*/ 12 w 15"/>
                <a:gd name="T1" fmla="*/ 20 h 20"/>
                <a:gd name="T2" fmla="*/ 7 w 15"/>
                <a:gd name="T3" fmla="*/ 12 h 20"/>
                <a:gd name="T4" fmla="*/ 3 w 15"/>
                <a:gd name="T5" fmla="*/ 12 h 20"/>
                <a:gd name="T6" fmla="*/ 3 w 15"/>
                <a:gd name="T7" fmla="*/ 20 h 20"/>
                <a:gd name="T8" fmla="*/ 0 w 15"/>
                <a:gd name="T9" fmla="*/ 20 h 20"/>
                <a:gd name="T10" fmla="*/ 0 w 15"/>
                <a:gd name="T11" fmla="*/ 0 h 20"/>
                <a:gd name="T12" fmla="*/ 9 w 15"/>
                <a:gd name="T13" fmla="*/ 0 h 20"/>
                <a:gd name="T14" fmla="*/ 12 w 15"/>
                <a:gd name="T15" fmla="*/ 1 h 20"/>
                <a:gd name="T16" fmla="*/ 13 w 15"/>
                <a:gd name="T17" fmla="*/ 3 h 20"/>
                <a:gd name="T18" fmla="*/ 14 w 15"/>
                <a:gd name="T19" fmla="*/ 5 h 20"/>
                <a:gd name="T20" fmla="*/ 14 w 15"/>
                <a:gd name="T21" fmla="*/ 8 h 20"/>
                <a:gd name="T22" fmla="*/ 13 w 15"/>
                <a:gd name="T23" fmla="*/ 9 h 20"/>
                <a:gd name="T24" fmla="*/ 12 w 15"/>
                <a:gd name="T25" fmla="*/ 11 h 20"/>
                <a:gd name="T26" fmla="*/ 10 w 15"/>
                <a:gd name="T27" fmla="*/ 12 h 20"/>
                <a:gd name="T28" fmla="*/ 15 w 15"/>
                <a:gd name="T29" fmla="*/ 20 h 20"/>
                <a:gd name="T30" fmla="*/ 12 w 15"/>
                <a:gd name="T31" fmla="*/ 20 h 20"/>
                <a:gd name="T32" fmla="*/ 11 w 15"/>
                <a:gd name="T33" fmla="*/ 5 h 20"/>
                <a:gd name="T34" fmla="*/ 11 w 15"/>
                <a:gd name="T35" fmla="*/ 4 h 20"/>
                <a:gd name="T36" fmla="*/ 10 w 15"/>
                <a:gd name="T37" fmla="*/ 3 h 20"/>
                <a:gd name="T38" fmla="*/ 9 w 15"/>
                <a:gd name="T39" fmla="*/ 3 h 20"/>
                <a:gd name="T40" fmla="*/ 3 w 15"/>
                <a:gd name="T41" fmla="*/ 3 h 20"/>
                <a:gd name="T42" fmla="*/ 3 w 15"/>
                <a:gd name="T43" fmla="*/ 9 h 20"/>
                <a:gd name="T44" fmla="*/ 9 w 15"/>
                <a:gd name="T45" fmla="*/ 9 h 20"/>
                <a:gd name="T46" fmla="*/ 11 w 15"/>
                <a:gd name="T47" fmla="*/ 8 h 20"/>
                <a:gd name="T48" fmla="*/ 11 w 15"/>
                <a:gd name="T49" fmla="*/ 8 h 20"/>
                <a:gd name="T50" fmla="*/ 11 w 15"/>
                <a:gd name="T51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20">
                  <a:moveTo>
                    <a:pt x="12" y="20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3"/>
                    <a:pt x="14" y="4"/>
                    <a:pt x="14" y="5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1" y="12"/>
                    <a:pt x="11" y="12"/>
                    <a:pt x="10" y="12"/>
                  </a:cubicBezTo>
                  <a:cubicBezTo>
                    <a:pt x="15" y="20"/>
                    <a:pt x="15" y="20"/>
                    <a:pt x="15" y="20"/>
                  </a:cubicBezTo>
                  <a:lnTo>
                    <a:pt x="12" y="20"/>
                  </a:ln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28" name="Freeform 39"/>
            <p:cNvSpPr>
              <a:spLocks noEditPoints="1"/>
            </p:cNvSpPr>
            <p:nvPr userDrawn="1"/>
          </p:nvSpPr>
          <p:spPr bwMode="auto">
            <a:xfrm>
              <a:off x="9028113" y="6845300"/>
              <a:ext cx="41275" cy="44450"/>
            </a:xfrm>
            <a:custGeom>
              <a:avLst/>
              <a:gdLst>
                <a:gd name="T0" fmla="*/ 10 w 13"/>
                <a:gd name="T1" fmla="*/ 14 h 14"/>
                <a:gd name="T2" fmla="*/ 8 w 13"/>
                <a:gd name="T3" fmla="*/ 14 h 14"/>
                <a:gd name="T4" fmla="*/ 5 w 13"/>
                <a:gd name="T5" fmla="*/ 14 h 14"/>
                <a:gd name="T6" fmla="*/ 3 w 13"/>
                <a:gd name="T7" fmla="*/ 14 h 14"/>
                <a:gd name="T8" fmla="*/ 1 w 13"/>
                <a:gd name="T9" fmla="*/ 12 h 14"/>
                <a:gd name="T10" fmla="*/ 0 w 13"/>
                <a:gd name="T11" fmla="*/ 10 h 14"/>
                <a:gd name="T12" fmla="*/ 0 w 13"/>
                <a:gd name="T13" fmla="*/ 4 h 14"/>
                <a:gd name="T14" fmla="*/ 1 w 13"/>
                <a:gd name="T15" fmla="*/ 2 h 14"/>
                <a:gd name="T16" fmla="*/ 3 w 13"/>
                <a:gd name="T17" fmla="*/ 0 h 14"/>
                <a:gd name="T18" fmla="*/ 5 w 13"/>
                <a:gd name="T19" fmla="*/ 0 h 14"/>
                <a:gd name="T20" fmla="*/ 8 w 13"/>
                <a:gd name="T21" fmla="*/ 0 h 14"/>
                <a:gd name="T22" fmla="*/ 10 w 13"/>
                <a:gd name="T23" fmla="*/ 0 h 14"/>
                <a:gd name="T24" fmla="*/ 12 w 13"/>
                <a:gd name="T25" fmla="*/ 2 h 14"/>
                <a:gd name="T26" fmla="*/ 12 w 13"/>
                <a:gd name="T27" fmla="*/ 4 h 14"/>
                <a:gd name="T28" fmla="*/ 12 w 13"/>
                <a:gd name="T29" fmla="*/ 8 h 14"/>
                <a:gd name="T30" fmla="*/ 3 w 13"/>
                <a:gd name="T31" fmla="*/ 8 h 14"/>
                <a:gd name="T32" fmla="*/ 3 w 13"/>
                <a:gd name="T33" fmla="*/ 10 h 14"/>
                <a:gd name="T34" fmla="*/ 3 w 13"/>
                <a:gd name="T35" fmla="*/ 10 h 14"/>
                <a:gd name="T36" fmla="*/ 5 w 13"/>
                <a:gd name="T37" fmla="*/ 12 h 14"/>
                <a:gd name="T38" fmla="*/ 8 w 13"/>
                <a:gd name="T39" fmla="*/ 12 h 14"/>
                <a:gd name="T40" fmla="*/ 9 w 13"/>
                <a:gd name="T41" fmla="*/ 12 h 14"/>
                <a:gd name="T42" fmla="*/ 10 w 13"/>
                <a:gd name="T43" fmla="*/ 10 h 14"/>
                <a:gd name="T44" fmla="*/ 10 w 13"/>
                <a:gd name="T45" fmla="*/ 10 h 14"/>
                <a:gd name="T46" fmla="*/ 13 w 13"/>
                <a:gd name="T47" fmla="*/ 11 h 14"/>
                <a:gd name="T48" fmla="*/ 10 w 13"/>
                <a:gd name="T49" fmla="*/ 14 h 14"/>
                <a:gd name="T50" fmla="*/ 10 w 13"/>
                <a:gd name="T51" fmla="*/ 4 h 14"/>
                <a:gd name="T52" fmla="*/ 10 w 13"/>
                <a:gd name="T53" fmla="*/ 4 h 14"/>
                <a:gd name="T54" fmla="*/ 8 w 13"/>
                <a:gd name="T55" fmla="*/ 2 h 14"/>
                <a:gd name="T56" fmla="*/ 8 w 13"/>
                <a:gd name="T57" fmla="*/ 2 h 14"/>
                <a:gd name="T58" fmla="*/ 5 w 13"/>
                <a:gd name="T59" fmla="*/ 2 h 14"/>
                <a:gd name="T60" fmla="*/ 3 w 13"/>
                <a:gd name="T61" fmla="*/ 4 h 14"/>
                <a:gd name="T62" fmla="*/ 3 w 13"/>
                <a:gd name="T63" fmla="*/ 4 h 14"/>
                <a:gd name="T64" fmla="*/ 3 w 13"/>
                <a:gd name="T65" fmla="*/ 6 h 14"/>
                <a:gd name="T66" fmla="*/ 10 w 13"/>
                <a:gd name="T67" fmla="*/ 6 h 14"/>
                <a:gd name="T68" fmla="*/ 10 w 13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" h="14">
                  <a:moveTo>
                    <a:pt x="10" y="14"/>
                  </a:moveTo>
                  <a:cubicBezTo>
                    <a:pt x="10" y="14"/>
                    <a:pt x="9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2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2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2"/>
                    <a:pt x="11" y="13"/>
                    <a:pt x="10" y="14"/>
                  </a:cubicBezTo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9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29" name="Freeform 40"/>
            <p:cNvSpPr>
              <a:spLocks/>
            </p:cNvSpPr>
            <p:nvPr userDrawn="1"/>
          </p:nvSpPr>
          <p:spPr bwMode="auto">
            <a:xfrm>
              <a:off x="908208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10 w 12"/>
                <a:gd name="T3" fmla="*/ 13 h 14"/>
                <a:gd name="T4" fmla="*/ 7 w 12"/>
                <a:gd name="T5" fmla="*/ 14 h 14"/>
                <a:gd name="T6" fmla="*/ 4 w 12"/>
                <a:gd name="T7" fmla="*/ 14 h 14"/>
                <a:gd name="T8" fmla="*/ 2 w 12"/>
                <a:gd name="T9" fmla="*/ 14 h 14"/>
                <a:gd name="T10" fmla="*/ 1 w 12"/>
                <a:gd name="T11" fmla="*/ 12 h 14"/>
                <a:gd name="T12" fmla="*/ 0 w 12"/>
                <a:gd name="T13" fmla="*/ 10 h 14"/>
                <a:gd name="T14" fmla="*/ 0 w 12"/>
                <a:gd name="T15" fmla="*/ 0 h 14"/>
                <a:gd name="T16" fmla="*/ 3 w 12"/>
                <a:gd name="T17" fmla="*/ 0 h 14"/>
                <a:gd name="T18" fmla="*/ 3 w 12"/>
                <a:gd name="T19" fmla="*/ 10 h 14"/>
                <a:gd name="T20" fmla="*/ 3 w 12"/>
                <a:gd name="T21" fmla="*/ 10 h 14"/>
                <a:gd name="T22" fmla="*/ 4 w 12"/>
                <a:gd name="T23" fmla="*/ 12 h 14"/>
                <a:gd name="T24" fmla="*/ 5 w 12"/>
                <a:gd name="T25" fmla="*/ 12 h 14"/>
                <a:gd name="T26" fmla="*/ 7 w 12"/>
                <a:gd name="T27" fmla="*/ 12 h 14"/>
                <a:gd name="T28" fmla="*/ 9 w 12"/>
                <a:gd name="T29" fmla="*/ 10 h 14"/>
                <a:gd name="T30" fmla="*/ 9 w 12"/>
                <a:gd name="T31" fmla="*/ 0 h 14"/>
                <a:gd name="T32" fmla="*/ 12 w 12"/>
                <a:gd name="T33" fmla="*/ 0 h 14"/>
                <a:gd name="T34" fmla="*/ 12 w 12"/>
                <a:gd name="T35" fmla="*/ 11 h 14"/>
                <a:gd name="T36" fmla="*/ 12 w 12"/>
                <a:gd name="T37" fmla="*/ 14 h 14"/>
                <a:gd name="T38" fmla="*/ 10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4" y="12"/>
                    <a:pt x="4" y="12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9" y="11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0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0" name="Freeform 41"/>
            <p:cNvSpPr>
              <a:spLocks/>
            </p:cNvSpPr>
            <p:nvPr userDrawn="1"/>
          </p:nvSpPr>
          <p:spPr bwMode="auto">
            <a:xfrm>
              <a:off x="9132888" y="6826250"/>
              <a:ext cx="28575" cy="63500"/>
            </a:xfrm>
            <a:custGeom>
              <a:avLst/>
              <a:gdLst>
                <a:gd name="T0" fmla="*/ 4 w 9"/>
                <a:gd name="T1" fmla="*/ 8 h 20"/>
                <a:gd name="T2" fmla="*/ 4 w 9"/>
                <a:gd name="T3" fmla="*/ 16 h 20"/>
                <a:gd name="T4" fmla="*/ 5 w 9"/>
                <a:gd name="T5" fmla="*/ 16 h 20"/>
                <a:gd name="T6" fmla="*/ 6 w 9"/>
                <a:gd name="T7" fmla="*/ 18 h 20"/>
                <a:gd name="T8" fmla="*/ 6 w 9"/>
                <a:gd name="T9" fmla="*/ 18 h 20"/>
                <a:gd name="T10" fmla="*/ 9 w 9"/>
                <a:gd name="T11" fmla="*/ 18 h 20"/>
                <a:gd name="T12" fmla="*/ 9 w 9"/>
                <a:gd name="T13" fmla="*/ 20 h 20"/>
                <a:gd name="T14" fmla="*/ 6 w 9"/>
                <a:gd name="T15" fmla="*/ 20 h 20"/>
                <a:gd name="T16" fmla="*/ 4 w 9"/>
                <a:gd name="T17" fmla="*/ 19 h 20"/>
                <a:gd name="T18" fmla="*/ 2 w 9"/>
                <a:gd name="T19" fmla="*/ 18 h 20"/>
                <a:gd name="T20" fmla="*/ 2 w 9"/>
                <a:gd name="T21" fmla="*/ 16 h 20"/>
                <a:gd name="T22" fmla="*/ 2 w 9"/>
                <a:gd name="T23" fmla="*/ 8 h 20"/>
                <a:gd name="T24" fmla="*/ 0 w 9"/>
                <a:gd name="T25" fmla="*/ 8 h 20"/>
                <a:gd name="T26" fmla="*/ 0 w 9"/>
                <a:gd name="T27" fmla="*/ 6 h 20"/>
                <a:gd name="T28" fmla="*/ 2 w 9"/>
                <a:gd name="T29" fmla="*/ 6 h 20"/>
                <a:gd name="T30" fmla="*/ 2 w 9"/>
                <a:gd name="T31" fmla="*/ 0 h 20"/>
                <a:gd name="T32" fmla="*/ 4 w 9"/>
                <a:gd name="T33" fmla="*/ 0 h 20"/>
                <a:gd name="T34" fmla="*/ 4 w 9"/>
                <a:gd name="T35" fmla="*/ 6 h 20"/>
                <a:gd name="T36" fmla="*/ 9 w 9"/>
                <a:gd name="T37" fmla="*/ 6 h 20"/>
                <a:gd name="T38" fmla="*/ 9 w 9"/>
                <a:gd name="T39" fmla="*/ 8 h 20"/>
                <a:gd name="T40" fmla="*/ 4 w 9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0">
                  <a:moveTo>
                    <a:pt x="4" y="8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5" y="16"/>
                  </a:cubicBezTo>
                  <a:cubicBezTo>
                    <a:pt x="5" y="17"/>
                    <a:pt x="5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19"/>
                  </a:cubicBezTo>
                  <a:cubicBezTo>
                    <a:pt x="4" y="19"/>
                    <a:pt x="3" y="18"/>
                    <a:pt x="2" y="18"/>
                  </a:cubicBezTo>
                  <a:cubicBezTo>
                    <a:pt x="2" y="17"/>
                    <a:pt x="2" y="17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1" name="Freeform 42"/>
            <p:cNvSpPr>
              <a:spLocks/>
            </p:cNvSpPr>
            <p:nvPr userDrawn="1"/>
          </p:nvSpPr>
          <p:spPr bwMode="auto">
            <a:xfrm>
              <a:off x="9174163" y="6826250"/>
              <a:ext cx="9525" cy="63500"/>
            </a:xfrm>
            <a:custGeom>
              <a:avLst/>
              <a:gdLst>
                <a:gd name="T0" fmla="*/ 0 w 3"/>
                <a:gd name="T1" fmla="*/ 20 h 20"/>
                <a:gd name="T2" fmla="*/ 0 w 3"/>
                <a:gd name="T3" fmla="*/ 19 h 20"/>
                <a:gd name="T4" fmla="*/ 0 w 3"/>
                <a:gd name="T5" fmla="*/ 18 h 20"/>
                <a:gd name="T6" fmla="*/ 0 w 3"/>
                <a:gd name="T7" fmla="*/ 0 h 20"/>
                <a:gd name="T8" fmla="*/ 3 w 3"/>
                <a:gd name="T9" fmla="*/ 0 h 20"/>
                <a:gd name="T10" fmla="*/ 3 w 3"/>
                <a:gd name="T11" fmla="*/ 18 h 20"/>
                <a:gd name="T12" fmla="*/ 3 w 3"/>
                <a:gd name="T13" fmla="*/ 20 h 20"/>
                <a:gd name="T14" fmla="*/ 0 w 3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0">
                  <a:moveTo>
                    <a:pt x="0" y="20"/>
                  </a:move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9"/>
                    <a:pt x="3" y="2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2" name="Freeform 43"/>
            <p:cNvSpPr>
              <a:spLocks noEditPoints="1"/>
            </p:cNvSpPr>
            <p:nvPr userDrawn="1"/>
          </p:nvSpPr>
          <p:spPr bwMode="auto">
            <a:xfrm>
              <a:off x="9199563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2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2 w 6"/>
                <a:gd name="T17" fmla="*/ 40 h 40"/>
                <a:gd name="T18" fmla="*/ 2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2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2" y="4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4" name="Freeform 44"/>
            <p:cNvSpPr>
              <a:spLocks/>
            </p:cNvSpPr>
            <p:nvPr userDrawn="1"/>
          </p:nvSpPr>
          <p:spPr bwMode="auto">
            <a:xfrm>
              <a:off x="9224963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2 w 12"/>
                <a:gd name="T13" fmla="*/ 4 h 14"/>
                <a:gd name="T14" fmla="*/ 2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5" name="Freeform 45"/>
            <p:cNvSpPr>
              <a:spLocks noEditPoints="1"/>
            </p:cNvSpPr>
            <p:nvPr userDrawn="1"/>
          </p:nvSpPr>
          <p:spPr bwMode="auto">
            <a:xfrm>
              <a:off x="9275763" y="6845300"/>
              <a:ext cx="38100" cy="63500"/>
            </a:xfrm>
            <a:custGeom>
              <a:avLst/>
              <a:gdLst>
                <a:gd name="T0" fmla="*/ 12 w 12"/>
                <a:gd name="T1" fmla="*/ 3 h 20"/>
                <a:gd name="T2" fmla="*/ 12 w 12"/>
                <a:gd name="T3" fmla="*/ 16 h 20"/>
                <a:gd name="T4" fmla="*/ 12 w 12"/>
                <a:gd name="T5" fmla="*/ 18 h 20"/>
                <a:gd name="T6" fmla="*/ 10 w 12"/>
                <a:gd name="T7" fmla="*/ 19 h 20"/>
                <a:gd name="T8" fmla="*/ 8 w 12"/>
                <a:gd name="T9" fmla="*/ 20 h 20"/>
                <a:gd name="T10" fmla="*/ 4 w 12"/>
                <a:gd name="T11" fmla="*/ 20 h 20"/>
                <a:gd name="T12" fmla="*/ 2 w 12"/>
                <a:gd name="T13" fmla="*/ 19 h 20"/>
                <a:gd name="T14" fmla="*/ 0 w 12"/>
                <a:gd name="T15" fmla="*/ 16 h 20"/>
                <a:gd name="T16" fmla="*/ 2 w 12"/>
                <a:gd name="T17" fmla="*/ 16 h 20"/>
                <a:gd name="T18" fmla="*/ 4 w 12"/>
                <a:gd name="T19" fmla="*/ 17 h 20"/>
                <a:gd name="T20" fmla="*/ 8 w 12"/>
                <a:gd name="T21" fmla="*/ 17 h 20"/>
                <a:gd name="T22" fmla="*/ 8 w 12"/>
                <a:gd name="T23" fmla="*/ 17 h 20"/>
                <a:gd name="T24" fmla="*/ 10 w 12"/>
                <a:gd name="T25" fmla="*/ 16 h 20"/>
                <a:gd name="T26" fmla="*/ 10 w 12"/>
                <a:gd name="T27" fmla="*/ 16 h 20"/>
                <a:gd name="T28" fmla="*/ 10 w 12"/>
                <a:gd name="T29" fmla="*/ 13 h 20"/>
                <a:gd name="T30" fmla="*/ 7 w 12"/>
                <a:gd name="T31" fmla="*/ 14 h 20"/>
                <a:gd name="T32" fmla="*/ 4 w 12"/>
                <a:gd name="T33" fmla="*/ 14 h 20"/>
                <a:gd name="T34" fmla="*/ 2 w 12"/>
                <a:gd name="T35" fmla="*/ 14 h 20"/>
                <a:gd name="T36" fmla="*/ 0 w 12"/>
                <a:gd name="T37" fmla="*/ 12 h 20"/>
                <a:gd name="T38" fmla="*/ 0 w 12"/>
                <a:gd name="T39" fmla="*/ 10 h 20"/>
                <a:gd name="T40" fmla="*/ 0 w 12"/>
                <a:gd name="T41" fmla="*/ 4 h 20"/>
                <a:gd name="T42" fmla="*/ 0 w 12"/>
                <a:gd name="T43" fmla="*/ 2 h 20"/>
                <a:gd name="T44" fmla="*/ 2 w 12"/>
                <a:gd name="T45" fmla="*/ 0 h 20"/>
                <a:gd name="T46" fmla="*/ 4 w 12"/>
                <a:gd name="T47" fmla="*/ 0 h 20"/>
                <a:gd name="T48" fmla="*/ 7 w 12"/>
                <a:gd name="T49" fmla="*/ 0 h 20"/>
                <a:gd name="T50" fmla="*/ 10 w 12"/>
                <a:gd name="T51" fmla="*/ 1 h 20"/>
                <a:gd name="T52" fmla="*/ 10 w 12"/>
                <a:gd name="T53" fmla="*/ 0 h 20"/>
                <a:gd name="T54" fmla="*/ 12 w 12"/>
                <a:gd name="T55" fmla="*/ 0 h 20"/>
                <a:gd name="T56" fmla="*/ 12 w 12"/>
                <a:gd name="T57" fmla="*/ 3 h 20"/>
                <a:gd name="T58" fmla="*/ 10 w 12"/>
                <a:gd name="T59" fmla="*/ 4 h 20"/>
                <a:gd name="T60" fmla="*/ 7 w 12"/>
                <a:gd name="T61" fmla="*/ 2 h 20"/>
                <a:gd name="T62" fmla="*/ 4 w 12"/>
                <a:gd name="T63" fmla="*/ 2 h 20"/>
                <a:gd name="T64" fmla="*/ 4 w 12"/>
                <a:gd name="T65" fmla="*/ 2 h 20"/>
                <a:gd name="T66" fmla="*/ 3 w 12"/>
                <a:gd name="T67" fmla="*/ 4 h 20"/>
                <a:gd name="T68" fmla="*/ 2 w 12"/>
                <a:gd name="T69" fmla="*/ 4 h 20"/>
                <a:gd name="T70" fmla="*/ 2 w 12"/>
                <a:gd name="T71" fmla="*/ 10 h 20"/>
                <a:gd name="T72" fmla="*/ 3 w 12"/>
                <a:gd name="T73" fmla="*/ 10 h 20"/>
                <a:gd name="T74" fmla="*/ 4 w 12"/>
                <a:gd name="T75" fmla="*/ 12 h 20"/>
                <a:gd name="T76" fmla="*/ 4 w 12"/>
                <a:gd name="T77" fmla="*/ 12 h 20"/>
                <a:gd name="T78" fmla="*/ 7 w 12"/>
                <a:gd name="T79" fmla="*/ 12 h 20"/>
                <a:gd name="T80" fmla="*/ 7 w 12"/>
                <a:gd name="T81" fmla="*/ 12 h 20"/>
                <a:gd name="T82" fmla="*/ 10 w 12"/>
                <a:gd name="T83" fmla="*/ 10 h 20"/>
                <a:gd name="T84" fmla="*/ 10 w 12"/>
                <a:gd name="T8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" h="20">
                  <a:moveTo>
                    <a:pt x="12" y="3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1" y="18"/>
                    <a:pt x="10" y="19"/>
                    <a:pt x="10" y="19"/>
                  </a:cubicBezTo>
                  <a:cubicBezTo>
                    <a:pt x="9" y="20"/>
                    <a:pt x="8" y="20"/>
                    <a:pt x="8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3" y="20"/>
                    <a:pt x="2" y="19"/>
                  </a:cubicBezTo>
                  <a:cubicBezTo>
                    <a:pt x="1" y="19"/>
                    <a:pt x="0" y="17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4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9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0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3"/>
                  </a:lnTo>
                  <a:close/>
                  <a:moveTo>
                    <a:pt x="10" y="4"/>
                  </a:moveTo>
                  <a:cubicBezTo>
                    <a:pt x="9" y="4"/>
                    <a:pt x="8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3" y="11"/>
                    <a:pt x="3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1"/>
                    <a:pt x="9" y="11"/>
                    <a:pt x="10" y="10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6" name="Freeform 46"/>
            <p:cNvSpPr>
              <a:spLocks noEditPoints="1"/>
            </p:cNvSpPr>
            <p:nvPr userDrawn="1"/>
          </p:nvSpPr>
          <p:spPr bwMode="auto">
            <a:xfrm>
              <a:off x="932973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7 w 12"/>
                <a:gd name="T3" fmla="*/ 14 h 14"/>
                <a:gd name="T4" fmla="*/ 4 w 12"/>
                <a:gd name="T5" fmla="*/ 14 h 14"/>
                <a:gd name="T6" fmla="*/ 2 w 12"/>
                <a:gd name="T7" fmla="*/ 14 h 14"/>
                <a:gd name="T8" fmla="*/ 0 w 12"/>
                <a:gd name="T9" fmla="*/ 12 h 14"/>
                <a:gd name="T10" fmla="*/ 0 w 12"/>
                <a:gd name="T11" fmla="*/ 10 h 14"/>
                <a:gd name="T12" fmla="*/ 0 w 12"/>
                <a:gd name="T13" fmla="*/ 4 h 14"/>
                <a:gd name="T14" fmla="*/ 0 w 12"/>
                <a:gd name="T15" fmla="*/ 2 h 14"/>
                <a:gd name="T16" fmla="*/ 2 w 12"/>
                <a:gd name="T17" fmla="*/ 0 h 14"/>
                <a:gd name="T18" fmla="*/ 4 w 12"/>
                <a:gd name="T19" fmla="*/ 0 h 14"/>
                <a:gd name="T20" fmla="*/ 7 w 12"/>
                <a:gd name="T21" fmla="*/ 0 h 14"/>
                <a:gd name="T22" fmla="*/ 10 w 12"/>
                <a:gd name="T23" fmla="*/ 0 h 14"/>
                <a:gd name="T24" fmla="*/ 11 w 12"/>
                <a:gd name="T25" fmla="*/ 2 h 14"/>
                <a:gd name="T26" fmla="*/ 12 w 12"/>
                <a:gd name="T27" fmla="*/ 4 h 14"/>
                <a:gd name="T28" fmla="*/ 12 w 12"/>
                <a:gd name="T29" fmla="*/ 8 h 14"/>
                <a:gd name="T30" fmla="*/ 2 w 12"/>
                <a:gd name="T31" fmla="*/ 8 h 14"/>
                <a:gd name="T32" fmla="*/ 2 w 12"/>
                <a:gd name="T33" fmla="*/ 10 h 14"/>
                <a:gd name="T34" fmla="*/ 2 w 12"/>
                <a:gd name="T35" fmla="*/ 10 h 14"/>
                <a:gd name="T36" fmla="*/ 4 w 12"/>
                <a:gd name="T37" fmla="*/ 12 h 14"/>
                <a:gd name="T38" fmla="*/ 7 w 12"/>
                <a:gd name="T39" fmla="*/ 12 h 14"/>
                <a:gd name="T40" fmla="*/ 8 w 12"/>
                <a:gd name="T41" fmla="*/ 12 h 14"/>
                <a:gd name="T42" fmla="*/ 9 w 12"/>
                <a:gd name="T43" fmla="*/ 10 h 14"/>
                <a:gd name="T44" fmla="*/ 9 w 12"/>
                <a:gd name="T45" fmla="*/ 10 h 14"/>
                <a:gd name="T46" fmla="*/ 12 w 12"/>
                <a:gd name="T47" fmla="*/ 11 h 14"/>
                <a:gd name="T48" fmla="*/ 10 w 12"/>
                <a:gd name="T49" fmla="*/ 14 h 14"/>
                <a:gd name="T50" fmla="*/ 9 w 12"/>
                <a:gd name="T51" fmla="*/ 4 h 14"/>
                <a:gd name="T52" fmla="*/ 9 w 12"/>
                <a:gd name="T53" fmla="*/ 4 h 14"/>
                <a:gd name="T54" fmla="*/ 8 w 12"/>
                <a:gd name="T55" fmla="*/ 2 h 14"/>
                <a:gd name="T56" fmla="*/ 7 w 12"/>
                <a:gd name="T57" fmla="*/ 2 h 14"/>
                <a:gd name="T58" fmla="*/ 4 w 12"/>
                <a:gd name="T59" fmla="*/ 2 h 14"/>
                <a:gd name="T60" fmla="*/ 2 w 12"/>
                <a:gd name="T61" fmla="*/ 4 h 14"/>
                <a:gd name="T62" fmla="*/ 2 w 12"/>
                <a:gd name="T63" fmla="*/ 4 h 14"/>
                <a:gd name="T64" fmla="*/ 2 w 12"/>
                <a:gd name="T65" fmla="*/ 6 h 14"/>
                <a:gd name="T66" fmla="*/ 9 w 12"/>
                <a:gd name="T67" fmla="*/ 6 h 14"/>
                <a:gd name="T68" fmla="*/ 9 w 12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1" y="13"/>
                    <a:pt x="0" y="12"/>
                    <a:pt x="0" y="12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3" y="12"/>
                    <a:pt x="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2"/>
                    <a:pt x="10" y="13"/>
                    <a:pt x="10" y="14"/>
                  </a:cubicBezTo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3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9" y="6"/>
                    <a:pt x="9" y="6"/>
                    <a:pt x="9" y="6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7" name="Freeform 47"/>
            <p:cNvSpPr>
              <a:spLocks/>
            </p:cNvSpPr>
            <p:nvPr userDrawn="1"/>
          </p:nvSpPr>
          <p:spPr bwMode="auto">
            <a:xfrm>
              <a:off x="9380538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3 w 12"/>
                <a:gd name="T13" fmla="*/ 4 h 14"/>
                <a:gd name="T14" fmla="*/ 3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8" name="Freeform 48"/>
            <p:cNvSpPr>
              <a:spLocks/>
            </p:cNvSpPr>
            <p:nvPr userDrawn="1"/>
          </p:nvSpPr>
          <p:spPr bwMode="auto">
            <a:xfrm>
              <a:off x="9456738" y="6826250"/>
              <a:ext cx="44450" cy="63500"/>
            </a:xfrm>
            <a:custGeom>
              <a:avLst/>
              <a:gdLst>
                <a:gd name="T0" fmla="*/ 14 w 14"/>
                <a:gd name="T1" fmla="*/ 17 h 20"/>
                <a:gd name="T2" fmla="*/ 12 w 14"/>
                <a:gd name="T3" fmla="*/ 20 h 20"/>
                <a:gd name="T4" fmla="*/ 10 w 14"/>
                <a:gd name="T5" fmla="*/ 20 h 20"/>
                <a:gd name="T6" fmla="*/ 5 w 14"/>
                <a:gd name="T7" fmla="*/ 20 h 20"/>
                <a:gd name="T8" fmla="*/ 3 w 14"/>
                <a:gd name="T9" fmla="*/ 20 h 20"/>
                <a:gd name="T10" fmla="*/ 1 w 14"/>
                <a:gd name="T11" fmla="*/ 17 h 20"/>
                <a:gd name="T12" fmla="*/ 0 w 14"/>
                <a:gd name="T13" fmla="*/ 16 h 20"/>
                <a:gd name="T14" fmla="*/ 0 w 14"/>
                <a:gd name="T15" fmla="*/ 0 h 20"/>
                <a:gd name="T16" fmla="*/ 3 w 14"/>
                <a:gd name="T17" fmla="*/ 0 h 20"/>
                <a:gd name="T18" fmla="*/ 3 w 14"/>
                <a:gd name="T19" fmla="*/ 16 h 20"/>
                <a:gd name="T20" fmla="*/ 5 w 14"/>
                <a:gd name="T21" fmla="*/ 18 h 20"/>
                <a:gd name="T22" fmla="*/ 5 w 14"/>
                <a:gd name="T23" fmla="*/ 18 h 20"/>
                <a:gd name="T24" fmla="*/ 9 w 14"/>
                <a:gd name="T25" fmla="*/ 18 h 20"/>
                <a:gd name="T26" fmla="*/ 10 w 14"/>
                <a:gd name="T27" fmla="*/ 18 h 20"/>
                <a:gd name="T28" fmla="*/ 12 w 14"/>
                <a:gd name="T29" fmla="*/ 16 h 20"/>
                <a:gd name="T30" fmla="*/ 12 w 14"/>
                <a:gd name="T31" fmla="*/ 0 h 20"/>
                <a:gd name="T32" fmla="*/ 14 w 14"/>
                <a:gd name="T33" fmla="*/ 0 h 20"/>
                <a:gd name="T34" fmla="*/ 14 w 14"/>
                <a:gd name="T35" fmla="*/ 16 h 20"/>
                <a:gd name="T36" fmla="*/ 14 w 14"/>
                <a:gd name="T3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0">
                  <a:moveTo>
                    <a:pt x="14" y="17"/>
                  </a:moveTo>
                  <a:cubicBezTo>
                    <a:pt x="14" y="18"/>
                    <a:pt x="12" y="19"/>
                    <a:pt x="12" y="20"/>
                  </a:cubicBezTo>
                  <a:cubicBezTo>
                    <a:pt x="11" y="20"/>
                    <a:pt x="10" y="20"/>
                    <a:pt x="10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4" y="20"/>
                    <a:pt x="3" y="20"/>
                  </a:cubicBezTo>
                  <a:cubicBezTo>
                    <a:pt x="3" y="19"/>
                    <a:pt x="1" y="18"/>
                    <a:pt x="1" y="17"/>
                  </a:cubicBezTo>
                  <a:cubicBezTo>
                    <a:pt x="1" y="17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5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2" y="16"/>
                    <a:pt x="12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7"/>
                    <a:pt x="14" y="17"/>
                  </a:cubicBezTo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9" name="Freeform 49"/>
            <p:cNvSpPr>
              <a:spLocks/>
            </p:cNvSpPr>
            <p:nvPr userDrawn="1"/>
          </p:nvSpPr>
          <p:spPr bwMode="auto">
            <a:xfrm>
              <a:off x="9517063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3 w 12"/>
                <a:gd name="T13" fmla="*/ 4 h 14"/>
                <a:gd name="T14" fmla="*/ 3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0" name="Freeform 50"/>
            <p:cNvSpPr>
              <a:spLocks noEditPoints="1"/>
            </p:cNvSpPr>
            <p:nvPr userDrawn="1"/>
          </p:nvSpPr>
          <p:spPr bwMode="auto">
            <a:xfrm>
              <a:off x="9571038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0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0 w 6"/>
                <a:gd name="T17" fmla="*/ 40 h 40"/>
                <a:gd name="T18" fmla="*/ 0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1" name="Freeform 51"/>
            <p:cNvSpPr>
              <a:spLocks/>
            </p:cNvSpPr>
            <p:nvPr userDrawn="1"/>
          </p:nvSpPr>
          <p:spPr bwMode="auto">
            <a:xfrm>
              <a:off x="9590088" y="6845300"/>
              <a:ext cx="41275" cy="44450"/>
            </a:xfrm>
            <a:custGeom>
              <a:avLst/>
              <a:gdLst>
                <a:gd name="T0" fmla="*/ 16 w 26"/>
                <a:gd name="T1" fmla="*/ 28 h 28"/>
                <a:gd name="T2" fmla="*/ 10 w 26"/>
                <a:gd name="T3" fmla="*/ 28 h 28"/>
                <a:gd name="T4" fmla="*/ 0 w 26"/>
                <a:gd name="T5" fmla="*/ 0 h 28"/>
                <a:gd name="T6" fmla="*/ 6 w 26"/>
                <a:gd name="T7" fmla="*/ 0 h 28"/>
                <a:gd name="T8" fmla="*/ 14 w 26"/>
                <a:gd name="T9" fmla="*/ 22 h 28"/>
                <a:gd name="T10" fmla="*/ 20 w 26"/>
                <a:gd name="T11" fmla="*/ 0 h 28"/>
                <a:gd name="T12" fmla="*/ 26 w 26"/>
                <a:gd name="T13" fmla="*/ 0 h 28"/>
                <a:gd name="T14" fmla="*/ 16 w 26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8">
                  <a:moveTo>
                    <a:pt x="16" y="28"/>
                  </a:moveTo>
                  <a:lnTo>
                    <a:pt x="10" y="2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4" y="2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2" name="Freeform 52"/>
            <p:cNvSpPr>
              <a:spLocks noEditPoints="1"/>
            </p:cNvSpPr>
            <p:nvPr userDrawn="1"/>
          </p:nvSpPr>
          <p:spPr bwMode="auto">
            <a:xfrm>
              <a:off x="964088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8 w 12"/>
                <a:gd name="T3" fmla="*/ 14 h 14"/>
                <a:gd name="T4" fmla="*/ 5 w 12"/>
                <a:gd name="T5" fmla="*/ 14 h 14"/>
                <a:gd name="T6" fmla="*/ 2 w 12"/>
                <a:gd name="T7" fmla="*/ 14 h 14"/>
                <a:gd name="T8" fmla="*/ 1 w 12"/>
                <a:gd name="T9" fmla="*/ 12 h 14"/>
                <a:gd name="T10" fmla="*/ 0 w 12"/>
                <a:gd name="T11" fmla="*/ 10 h 14"/>
                <a:gd name="T12" fmla="*/ 0 w 12"/>
                <a:gd name="T13" fmla="*/ 4 h 14"/>
                <a:gd name="T14" fmla="*/ 1 w 12"/>
                <a:gd name="T15" fmla="*/ 2 h 14"/>
                <a:gd name="T16" fmla="*/ 2 w 12"/>
                <a:gd name="T17" fmla="*/ 0 h 14"/>
                <a:gd name="T18" fmla="*/ 5 w 12"/>
                <a:gd name="T19" fmla="*/ 0 h 14"/>
                <a:gd name="T20" fmla="*/ 8 w 12"/>
                <a:gd name="T21" fmla="*/ 0 h 14"/>
                <a:gd name="T22" fmla="*/ 10 w 12"/>
                <a:gd name="T23" fmla="*/ 0 h 14"/>
                <a:gd name="T24" fmla="*/ 12 w 12"/>
                <a:gd name="T25" fmla="*/ 2 h 14"/>
                <a:gd name="T26" fmla="*/ 12 w 12"/>
                <a:gd name="T27" fmla="*/ 4 h 14"/>
                <a:gd name="T28" fmla="*/ 12 w 12"/>
                <a:gd name="T29" fmla="*/ 8 h 14"/>
                <a:gd name="T30" fmla="*/ 3 w 12"/>
                <a:gd name="T31" fmla="*/ 8 h 14"/>
                <a:gd name="T32" fmla="*/ 3 w 12"/>
                <a:gd name="T33" fmla="*/ 10 h 14"/>
                <a:gd name="T34" fmla="*/ 3 w 12"/>
                <a:gd name="T35" fmla="*/ 10 h 14"/>
                <a:gd name="T36" fmla="*/ 5 w 12"/>
                <a:gd name="T37" fmla="*/ 12 h 14"/>
                <a:gd name="T38" fmla="*/ 8 w 12"/>
                <a:gd name="T39" fmla="*/ 12 h 14"/>
                <a:gd name="T40" fmla="*/ 9 w 12"/>
                <a:gd name="T41" fmla="*/ 12 h 14"/>
                <a:gd name="T42" fmla="*/ 10 w 12"/>
                <a:gd name="T43" fmla="*/ 10 h 14"/>
                <a:gd name="T44" fmla="*/ 10 w 12"/>
                <a:gd name="T45" fmla="*/ 10 h 14"/>
                <a:gd name="T46" fmla="*/ 12 w 12"/>
                <a:gd name="T47" fmla="*/ 11 h 14"/>
                <a:gd name="T48" fmla="*/ 10 w 12"/>
                <a:gd name="T49" fmla="*/ 14 h 14"/>
                <a:gd name="T50" fmla="*/ 10 w 12"/>
                <a:gd name="T51" fmla="*/ 4 h 14"/>
                <a:gd name="T52" fmla="*/ 10 w 12"/>
                <a:gd name="T53" fmla="*/ 4 h 14"/>
                <a:gd name="T54" fmla="*/ 8 w 12"/>
                <a:gd name="T55" fmla="*/ 2 h 14"/>
                <a:gd name="T56" fmla="*/ 8 w 12"/>
                <a:gd name="T57" fmla="*/ 2 h 14"/>
                <a:gd name="T58" fmla="*/ 5 w 12"/>
                <a:gd name="T59" fmla="*/ 2 h 14"/>
                <a:gd name="T60" fmla="*/ 3 w 12"/>
                <a:gd name="T61" fmla="*/ 4 h 14"/>
                <a:gd name="T62" fmla="*/ 3 w 12"/>
                <a:gd name="T63" fmla="*/ 4 h 14"/>
                <a:gd name="T64" fmla="*/ 3 w 12"/>
                <a:gd name="T65" fmla="*/ 6 h 14"/>
                <a:gd name="T66" fmla="*/ 10 w 12"/>
                <a:gd name="T67" fmla="*/ 6 h 14"/>
                <a:gd name="T68" fmla="*/ 10 w 12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10" y="14"/>
                    <a:pt x="9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2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1" y="13"/>
                    <a:pt x="10" y="14"/>
                  </a:cubicBezTo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9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3" name="Freeform 53"/>
            <p:cNvSpPr>
              <a:spLocks/>
            </p:cNvSpPr>
            <p:nvPr userDrawn="1"/>
          </p:nvSpPr>
          <p:spPr bwMode="auto">
            <a:xfrm>
              <a:off x="9694863" y="6845300"/>
              <a:ext cx="38100" cy="44450"/>
            </a:xfrm>
            <a:custGeom>
              <a:avLst/>
              <a:gdLst>
                <a:gd name="T0" fmla="*/ 9 w 12"/>
                <a:gd name="T1" fmla="*/ 4 h 14"/>
                <a:gd name="T2" fmla="*/ 7 w 12"/>
                <a:gd name="T3" fmla="*/ 2 h 14"/>
                <a:gd name="T4" fmla="*/ 6 w 12"/>
                <a:gd name="T5" fmla="*/ 2 h 14"/>
                <a:gd name="T6" fmla="*/ 3 w 12"/>
                <a:gd name="T7" fmla="*/ 4 h 14"/>
                <a:gd name="T8" fmla="*/ 3 w 12"/>
                <a:gd name="T9" fmla="*/ 14 h 14"/>
                <a:gd name="T10" fmla="*/ 0 w 12"/>
                <a:gd name="T11" fmla="*/ 14 h 14"/>
                <a:gd name="T12" fmla="*/ 0 w 12"/>
                <a:gd name="T13" fmla="*/ 3 h 14"/>
                <a:gd name="T14" fmla="*/ 0 w 12"/>
                <a:gd name="T15" fmla="*/ 0 h 14"/>
                <a:gd name="T16" fmla="*/ 3 w 12"/>
                <a:gd name="T17" fmla="*/ 0 h 14"/>
                <a:gd name="T18" fmla="*/ 3 w 12"/>
                <a:gd name="T19" fmla="*/ 1 h 14"/>
                <a:gd name="T20" fmla="*/ 5 w 12"/>
                <a:gd name="T21" fmla="*/ 0 h 14"/>
                <a:gd name="T22" fmla="*/ 7 w 12"/>
                <a:gd name="T23" fmla="*/ 0 h 14"/>
                <a:gd name="T24" fmla="*/ 9 w 12"/>
                <a:gd name="T25" fmla="*/ 0 h 14"/>
                <a:gd name="T26" fmla="*/ 12 w 12"/>
                <a:gd name="T27" fmla="*/ 3 h 14"/>
                <a:gd name="T28" fmla="*/ 9 w 12"/>
                <a:gd name="T2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4">
                  <a:moveTo>
                    <a:pt x="9" y="4"/>
                  </a:moveTo>
                  <a:cubicBezTo>
                    <a:pt x="9" y="3"/>
                    <a:pt x="8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1"/>
                    <a:pt x="11" y="2"/>
                    <a:pt x="12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4" name="Freeform 54"/>
            <p:cNvSpPr>
              <a:spLocks/>
            </p:cNvSpPr>
            <p:nvPr userDrawn="1"/>
          </p:nvSpPr>
          <p:spPr bwMode="auto">
            <a:xfrm>
              <a:off x="9736138" y="6845300"/>
              <a:ext cx="41275" cy="44450"/>
            </a:xfrm>
            <a:custGeom>
              <a:avLst/>
              <a:gdLst>
                <a:gd name="T0" fmla="*/ 10 w 13"/>
                <a:gd name="T1" fmla="*/ 4 h 14"/>
                <a:gd name="T2" fmla="*/ 8 w 13"/>
                <a:gd name="T3" fmla="*/ 2 h 14"/>
                <a:gd name="T4" fmla="*/ 5 w 13"/>
                <a:gd name="T5" fmla="*/ 2 h 14"/>
                <a:gd name="T6" fmla="*/ 4 w 13"/>
                <a:gd name="T7" fmla="*/ 2 h 14"/>
                <a:gd name="T8" fmla="*/ 3 w 13"/>
                <a:gd name="T9" fmla="*/ 3 h 14"/>
                <a:gd name="T10" fmla="*/ 3 w 13"/>
                <a:gd name="T11" fmla="*/ 4 h 14"/>
                <a:gd name="T12" fmla="*/ 3 w 13"/>
                <a:gd name="T13" fmla="*/ 5 h 14"/>
                <a:gd name="T14" fmla="*/ 4 w 13"/>
                <a:gd name="T15" fmla="*/ 6 h 14"/>
                <a:gd name="T16" fmla="*/ 9 w 13"/>
                <a:gd name="T17" fmla="*/ 6 h 14"/>
                <a:gd name="T18" fmla="*/ 12 w 13"/>
                <a:gd name="T19" fmla="*/ 9 h 14"/>
                <a:gd name="T20" fmla="*/ 12 w 13"/>
                <a:gd name="T21" fmla="*/ 10 h 14"/>
                <a:gd name="T22" fmla="*/ 12 w 13"/>
                <a:gd name="T23" fmla="*/ 12 h 14"/>
                <a:gd name="T24" fmla="*/ 10 w 13"/>
                <a:gd name="T25" fmla="*/ 14 h 14"/>
                <a:gd name="T26" fmla="*/ 8 w 13"/>
                <a:gd name="T27" fmla="*/ 14 h 14"/>
                <a:gd name="T28" fmla="*/ 4 w 13"/>
                <a:gd name="T29" fmla="*/ 14 h 14"/>
                <a:gd name="T30" fmla="*/ 2 w 13"/>
                <a:gd name="T31" fmla="*/ 14 h 14"/>
                <a:gd name="T32" fmla="*/ 0 w 13"/>
                <a:gd name="T33" fmla="*/ 11 h 14"/>
                <a:gd name="T34" fmla="*/ 2 w 13"/>
                <a:gd name="T35" fmla="*/ 10 h 14"/>
                <a:gd name="T36" fmla="*/ 4 w 13"/>
                <a:gd name="T37" fmla="*/ 12 h 14"/>
                <a:gd name="T38" fmla="*/ 4 w 13"/>
                <a:gd name="T39" fmla="*/ 12 h 14"/>
                <a:gd name="T40" fmla="*/ 8 w 13"/>
                <a:gd name="T41" fmla="*/ 12 h 14"/>
                <a:gd name="T42" fmla="*/ 10 w 13"/>
                <a:gd name="T43" fmla="*/ 11 h 14"/>
                <a:gd name="T44" fmla="*/ 10 w 13"/>
                <a:gd name="T45" fmla="*/ 10 h 14"/>
                <a:gd name="T46" fmla="*/ 10 w 13"/>
                <a:gd name="T47" fmla="*/ 9 h 14"/>
                <a:gd name="T48" fmla="*/ 9 w 13"/>
                <a:gd name="T49" fmla="*/ 8 h 14"/>
                <a:gd name="T50" fmla="*/ 4 w 13"/>
                <a:gd name="T51" fmla="*/ 8 h 14"/>
                <a:gd name="T52" fmla="*/ 0 w 13"/>
                <a:gd name="T53" fmla="*/ 5 h 14"/>
                <a:gd name="T54" fmla="*/ 0 w 13"/>
                <a:gd name="T55" fmla="*/ 4 h 14"/>
                <a:gd name="T56" fmla="*/ 1 w 13"/>
                <a:gd name="T57" fmla="*/ 2 h 14"/>
                <a:gd name="T58" fmla="*/ 2 w 13"/>
                <a:gd name="T59" fmla="*/ 0 h 14"/>
                <a:gd name="T60" fmla="*/ 5 w 13"/>
                <a:gd name="T61" fmla="*/ 0 h 14"/>
                <a:gd name="T62" fmla="*/ 8 w 13"/>
                <a:gd name="T63" fmla="*/ 0 h 14"/>
                <a:gd name="T64" fmla="*/ 10 w 13"/>
                <a:gd name="T65" fmla="*/ 0 h 14"/>
                <a:gd name="T66" fmla="*/ 13 w 13"/>
                <a:gd name="T67" fmla="*/ 3 h 14"/>
                <a:gd name="T68" fmla="*/ 10 w 13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" h="14">
                  <a:moveTo>
                    <a:pt x="10" y="4"/>
                  </a:moveTo>
                  <a:cubicBezTo>
                    <a:pt x="10" y="3"/>
                    <a:pt x="9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2" y="7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2" y="12"/>
                    <a:pt x="12" y="12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10" y="14"/>
                    <a:pt x="9" y="14"/>
                    <a:pt x="8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2" y="14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10" y="11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9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3" y="3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5" name="Freeform 55"/>
            <p:cNvSpPr>
              <a:spLocks noEditPoints="1"/>
            </p:cNvSpPr>
            <p:nvPr userDrawn="1"/>
          </p:nvSpPr>
          <p:spPr bwMode="auto">
            <a:xfrm>
              <a:off x="9790113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0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0 w 6"/>
                <a:gd name="T17" fmla="*/ 40 h 40"/>
                <a:gd name="T18" fmla="*/ 0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6" name="Freeform 56"/>
            <p:cNvSpPr>
              <a:spLocks/>
            </p:cNvSpPr>
            <p:nvPr userDrawn="1"/>
          </p:nvSpPr>
          <p:spPr bwMode="auto">
            <a:xfrm>
              <a:off x="9812338" y="6826250"/>
              <a:ext cx="28575" cy="63500"/>
            </a:xfrm>
            <a:custGeom>
              <a:avLst/>
              <a:gdLst>
                <a:gd name="T0" fmla="*/ 5 w 9"/>
                <a:gd name="T1" fmla="*/ 8 h 20"/>
                <a:gd name="T2" fmla="*/ 5 w 9"/>
                <a:gd name="T3" fmla="*/ 16 h 20"/>
                <a:gd name="T4" fmla="*/ 5 w 9"/>
                <a:gd name="T5" fmla="*/ 16 h 20"/>
                <a:gd name="T6" fmla="*/ 6 w 9"/>
                <a:gd name="T7" fmla="*/ 18 h 20"/>
                <a:gd name="T8" fmla="*/ 6 w 9"/>
                <a:gd name="T9" fmla="*/ 18 h 20"/>
                <a:gd name="T10" fmla="*/ 9 w 9"/>
                <a:gd name="T11" fmla="*/ 18 h 20"/>
                <a:gd name="T12" fmla="*/ 9 w 9"/>
                <a:gd name="T13" fmla="*/ 20 h 20"/>
                <a:gd name="T14" fmla="*/ 6 w 9"/>
                <a:gd name="T15" fmla="*/ 20 h 20"/>
                <a:gd name="T16" fmla="*/ 4 w 9"/>
                <a:gd name="T17" fmla="*/ 19 h 20"/>
                <a:gd name="T18" fmla="*/ 3 w 9"/>
                <a:gd name="T19" fmla="*/ 18 h 20"/>
                <a:gd name="T20" fmla="*/ 2 w 9"/>
                <a:gd name="T21" fmla="*/ 16 h 20"/>
                <a:gd name="T22" fmla="*/ 2 w 9"/>
                <a:gd name="T23" fmla="*/ 8 h 20"/>
                <a:gd name="T24" fmla="*/ 0 w 9"/>
                <a:gd name="T25" fmla="*/ 8 h 20"/>
                <a:gd name="T26" fmla="*/ 0 w 9"/>
                <a:gd name="T27" fmla="*/ 6 h 20"/>
                <a:gd name="T28" fmla="*/ 2 w 9"/>
                <a:gd name="T29" fmla="*/ 6 h 20"/>
                <a:gd name="T30" fmla="*/ 2 w 9"/>
                <a:gd name="T31" fmla="*/ 0 h 20"/>
                <a:gd name="T32" fmla="*/ 5 w 9"/>
                <a:gd name="T33" fmla="*/ 0 h 20"/>
                <a:gd name="T34" fmla="*/ 5 w 9"/>
                <a:gd name="T35" fmla="*/ 6 h 20"/>
                <a:gd name="T36" fmla="*/ 9 w 9"/>
                <a:gd name="T37" fmla="*/ 6 h 20"/>
                <a:gd name="T38" fmla="*/ 9 w 9"/>
                <a:gd name="T39" fmla="*/ 8 h 20"/>
                <a:gd name="T40" fmla="*/ 5 w 9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0">
                  <a:moveTo>
                    <a:pt x="5" y="8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5" y="20"/>
                    <a:pt x="4" y="19"/>
                  </a:cubicBezTo>
                  <a:cubicBezTo>
                    <a:pt x="4" y="19"/>
                    <a:pt x="3" y="18"/>
                    <a:pt x="3" y="18"/>
                  </a:cubicBezTo>
                  <a:cubicBezTo>
                    <a:pt x="2" y="17"/>
                    <a:pt x="2" y="17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5" y="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7" name="Freeform 57"/>
            <p:cNvSpPr>
              <a:spLocks/>
            </p:cNvSpPr>
            <p:nvPr userDrawn="1"/>
          </p:nvSpPr>
          <p:spPr bwMode="auto">
            <a:xfrm>
              <a:off x="9847263" y="6845300"/>
              <a:ext cx="41275" cy="63500"/>
            </a:xfrm>
            <a:custGeom>
              <a:avLst/>
              <a:gdLst>
                <a:gd name="T0" fmla="*/ 14 w 26"/>
                <a:gd name="T1" fmla="*/ 40 h 40"/>
                <a:gd name="T2" fmla="*/ 8 w 26"/>
                <a:gd name="T3" fmla="*/ 40 h 40"/>
                <a:gd name="T4" fmla="*/ 12 w 26"/>
                <a:gd name="T5" fmla="*/ 28 h 40"/>
                <a:gd name="T6" fmla="*/ 10 w 26"/>
                <a:gd name="T7" fmla="*/ 28 h 40"/>
                <a:gd name="T8" fmla="*/ 0 w 26"/>
                <a:gd name="T9" fmla="*/ 0 h 40"/>
                <a:gd name="T10" fmla="*/ 6 w 26"/>
                <a:gd name="T11" fmla="*/ 0 h 40"/>
                <a:gd name="T12" fmla="*/ 14 w 26"/>
                <a:gd name="T13" fmla="*/ 22 h 40"/>
                <a:gd name="T14" fmla="*/ 22 w 26"/>
                <a:gd name="T15" fmla="*/ 0 h 40"/>
                <a:gd name="T16" fmla="*/ 26 w 26"/>
                <a:gd name="T17" fmla="*/ 0 h 40"/>
                <a:gd name="T18" fmla="*/ 14 w 26"/>
                <a:gd name="T1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0">
                  <a:moveTo>
                    <a:pt x="14" y="40"/>
                  </a:moveTo>
                  <a:lnTo>
                    <a:pt x="8" y="40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4" y="2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14" y="40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160" name="Gruppieren 159"/>
          <p:cNvGrpSpPr/>
          <p:nvPr userDrawn="1"/>
        </p:nvGrpSpPr>
        <p:grpSpPr>
          <a:xfrm>
            <a:off x="8602713" y="838922"/>
            <a:ext cx="1546225" cy="609690"/>
            <a:chOff x="8596313" y="328613"/>
            <a:chExt cx="1562100" cy="615950"/>
          </a:xfrm>
        </p:grpSpPr>
        <p:sp>
          <p:nvSpPr>
            <p:cNvPr id="161" name="Freeform 15"/>
            <p:cNvSpPr>
              <a:spLocks/>
            </p:cNvSpPr>
            <p:nvPr userDrawn="1"/>
          </p:nvSpPr>
          <p:spPr bwMode="auto">
            <a:xfrm>
              <a:off x="9110663" y="334963"/>
              <a:ext cx="365125" cy="419100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2" name="Freeform 16"/>
            <p:cNvSpPr>
              <a:spLocks/>
            </p:cNvSpPr>
            <p:nvPr userDrawn="1"/>
          </p:nvSpPr>
          <p:spPr bwMode="auto">
            <a:xfrm>
              <a:off x="9520238" y="328613"/>
              <a:ext cx="254000" cy="434975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3" name="Freeform 17"/>
            <p:cNvSpPr>
              <a:spLocks noEditPoints="1"/>
            </p:cNvSpPr>
            <p:nvPr userDrawn="1"/>
          </p:nvSpPr>
          <p:spPr bwMode="auto">
            <a:xfrm>
              <a:off x="9825038" y="334963"/>
              <a:ext cx="330200" cy="419100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4" name="Freeform 18"/>
            <p:cNvSpPr>
              <a:spLocks noEditPoints="1"/>
            </p:cNvSpPr>
            <p:nvPr userDrawn="1"/>
          </p:nvSpPr>
          <p:spPr bwMode="auto">
            <a:xfrm>
              <a:off x="8599488" y="858838"/>
              <a:ext cx="66675" cy="85725"/>
            </a:xfrm>
            <a:custGeom>
              <a:avLst/>
              <a:gdLst>
                <a:gd name="T0" fmla="*/ 4 w 21"/>
                <a:gd name="T1" fmla="*/ 11 h 27"/>
                <a:gd name="T2" fmla="*/ 3 w 21"/>
                <a:gd name="T3" fmla="*/ 4 h 27"/>
                <a:gd name="T4" fmla="*/ 1 w 21"/>
                <a:gd name="T5" fmla="*/ 2 h 27"/>
                <a:gd name="T6" fmla="*/ 0 w 21"/>
                <a:gd name="T7" fmla="*/ 2 h 27"/>
                <a:gd name="T8" fmla="*/ 0 w 21"/>
                <a:gd name="T9" fmla="*/ 1 h 27"/>
                <a:gd name="T10" fmla="*/ 0 w 21"/>
                <a:gd name="T11" fmla="*/ 1 h 27"/>
                <a:gd name="T12" fmla="*/ 0 w 21"/>
                <a:gd name="T13" fmla="*/ 0 h 27"/>
                <a:gd name="T14" fmla="*/ 5 w 21"/>
                <a:gd name="T15" fmla="*/ 0 h 27"/>
                <a:gd name="T16" fmla="*/ 10 w 21"/>
                <a:gd name="T17" fmla="*/ 0 h 27"/>
                <a:gd name="T18" fmla="*/ 16 w 21"/>
                <a:gd name="T19" fmla="*/ 1 h 27"/>
                <a:gd name="T20" fmla="*/ 19 w 21"/>
                <a:gd name="T21" fmla="*/ 6 h 27"/>
                <a:gd name="T22" fmla="*/ 14 w 21"/>
                <a:gd name="T23" fmla="*/ 12 h 27"/>
                <a:gd name="T24" fmla="*/ 15 w 21"/>
                <a:gd name="T25" fmla="*/ 13 h 27"/>
                <a:gd name="T26" fmla="*/ 21 w 21"/>
                <a:gd name="T27" fmla="*/ 20 h 27"/>
                <a:gd name="T28" fmla="*/ 18 w 21"/>
                <a:gd name="T29" fmla="*/ 25 h 27"/>
                <a:gd name="T30" fmla="*/ 11 w 21"/>
                <a:gd name="T31" fmla="*/ 27 h 27"/>
                <a:gd name="T32" fmla="*/ 5 w 21"/>
                <a:gd name="T33" fmla="*/ 27 h 27"/>
                <a:gd name="T34" fmla="*/ 0 w 21"/>
                <a:gd name="T35" fmla="*/ 27 h 27"/>
                <a:gd name="T36" fmla="*/ 0 w 21"/>
                <a:gd name="T37" fmla="*/ 27 h 27"/>
                <a:gd name="T38" fmla="*/ 0 w 21"/>
                <a:gd name="T39" fmla="*/ 26 h 27"/>
                <a:gd name="T40" fmla="*/ 0 w 21"/>
                <a:gd name="T41" fmla="*/ 25 h 27"/>
                <a:gd name="T42" fmla="*/ 2 w 21"/>
                <a:gd name="T43" fmla="*/ 25 h 27"/>
                <a:gd name="T44" fmla="*/ 3 w 21"/>
                <a:gd name="T45" fmla="*/ 24 h 27"/>
                <a:gd name="T46" fmla="*/ 4 w 21"/>
                <a:gd name="T47" fmla="*/ 15 h 27"/>
                <a:gd name="T48" fmla="*/ 4 w 21"/>
                <a:gd name="T49" fmla="*/ 11 h 27"/>
                <a:gd name="T50" fmla="*/ 7 w 21"/>
                <a:gd name="T51" fmla="*/ 12 h 27"/>
                <a:gd name="T52" fmla="*/ 9 w 21"/>
                <a:gd name="T53" fmla="*/ 12 h 27"/>
                <a:gd name="T54" fmla="*/ 13 w 21"/>
                <a:gd name="T55" fmla="*/ 11 h 27"/>
                <a:gd name="T56" fmla="*/ 16 w 21"/>
                <a:gd name="T57" fmla="*/ 7 h 27"/>
                <a:gd name="T58" fmla="*/ 14 w 21"/>
                <a:gd name="T59" fmla="*/ 3 h 27"/>
                <a:gd name="T60" fmla="*/ 9 w 21"/>
                <a:gd name="T61" fmla="*/ 1 h 27"/>
                <a:gd name="T62" fmla="*/ 7 w 21"/>
                <a:gd name="T63" fmla="*/ 2 h 27"/>
                <a:gd name="T64" fmla="*/ 7 w 21"/>
                <a:gd name="T65" fmla="*/ 2 h 27"/>
                <a:gd name="T66" fmla="*/ 7 w 21"/>
                <a:gd name="T67" fmla="*/ 9 h 27"/>
                <a:gd name="T68" fmla="*/ 7 w 21"/>
                <a:gd name="T69" fmla="*/ 12 h 27"/>
                <a:gd name="T70" fmla="*/ 7 w 21"/>
                <a:gd name="T71" fmla="*/ 16 h 27"/>
                <a:gd name="T72" fmla="*/ 7 w 21"/>
                <a:gd name="T73" fmla="*/ 21 h 27"/>
                <a:gd name="T74" fmla="*/ 11 w 21"/>
                <a:gd name="T75" fmla="*/ 26 h 27"/>
                <a:gd name="T76" fmla="*/ 17 w 21"/>
                <a:gd name="T77" fmla="*/ 20 h 27"/>
                <a:gd name="T78" fmla="*/ 13 w 21"/>
                <a:gd name="T79" fmla="*/ 14 h 27"/>
                <a:gd name="T80" fmla="*/ 8 w 21"/>
                <a:gd name="T81" fmla="*/ 13 h 27"/>
                <a:gd name="T82" fmla="*/ 7 w 21"/>
                <a:gd name="T83" fmla="*/ 13 h 27"/>
                <a:gd name="T84" fmla="*/ 7 w 21"/>
                <a:gd name="T8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4" y="11"/>
                  </a:moveTo>
                  <a:cubicBezTo>
                    <a:pt x="4" y="9"/>
                    <a:pt x="3" y="5"/>
                    <a:pt x="3" y="4"/>
                  </a:cubicBezTo>
                  <a:cubicBezTo>
                    <a:pt x="3" y="2"/>
                    <a:pt x="3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2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10"/>
                    <a:pt x="17" y="11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8" y="14"/>
                    <a:pt x="21" y="16"/>
                    <a:pt x="21" y="20"/>
                  </a:cubicBezTo>
                  <a:cubicBezTo>
                    <a:pt x="21" y="22"/>
                    <a:pt x="19" y="24"/>
                    <a:pt x="18" y="25"/>
                  </a:cubicBezTo>
                  <a:cubicBezTo>
                    <a:pt x="16" y="26"/>
                    <a:pt x="14" y="27"/>
                    <a:pt x="11" y="27"/>
                  </a:cubicBezTo>
                  <a:cubicBezTo>
                    <a:pt x="8" y="27"/>
                    <a:pt x="7" y="27"/>
                    <a:pt x="5" y="27"/>
                  </a:cubicBezTo>
                  <a:cubicBezTo>
                    <a:pt x="3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4"/>
                  </a:cubicBezTo>
                  <a:cubicBezTo>
                    <a:pt x="3" y="23"/>
                    <a:pt x="4" y="18"/>
                    <a:pt x="4" y="15"/>
                  </a:cubicBezTo>
                  <a:lnTo>
                    <a:pt x="4" y="11"/>
                  </a:lnTo>
                  <a:close/>
                  <a:moveTo>
                    <a:pt x="7" y="12"/>
                  </a:moveTo>
                  <a:cubicBezTo>
                    <a:pt x="8" y="12"/>
                    <a:pt x="8" y="12"/>
                    <a:pt x="9" y="12"/>
                  </a:cubicBezTo>
                  <a:cubicBezTo>
                    <a:pt x="11" y="12"/>
                    <a:pt x="13" y="12"/>
                    <a:pt x="13" y="11"/>
                  </a:cubicBezTo>
                  <a:cubicBezTo>
                    <a:pt x="15" y="10"/>
                    <a:pt x="16" y="8"/>
                    <a:pt x="16" y="7"/>
                  </a:cubicBezTo>
                  <a:cubicBezTo>
                    <a:pt x="16" y="5"/>
                    <a:pt x="15" y="4"/>
                    <a:pt x="14" y="3"/>
                  </a:cubicBezTo>
                  <a:cubicBezTo>
                    <a:pt x="12" y="2"/>
                    <a:pt x="11" y="1"/>
                    <a:pt x="9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6"/>
                    <a:pt x="7" y="9"/>
                  </a:cubicBezTo>
                  <a:lnTo>
                    <a:pt x="7" y="12"/>
                  </a:lnTo>
                  <a:close/>
                  <a:moveTo>
                    <a:pt x="7" y="1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4"/>
                    <a:pt x="8" y="26"/>
                    <a:pt x="11" y="26"/>
                  </a:cubicBezTo>
                  <a:cubicBezTo>
                    <a:pt x="14" y="26"/>
                    <a:pt x="17" y="24"/>
                    <a:pt x="17" y="20"/>
                  </a:cubicBezTo>
                  <a:cubicBezTo>
                    <a:pt x="17" y="17"/>
                    <a:pt x="15" y="15"/>
                    <a:pt x="13" y="14"/>
                  </a:cubicBezTo>
                  <a:cubicBezTo>
                    <a:pt x="11" y="13"/>
                    <a:pt x="10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5" name="Freeform 19"/>
            <p:cNvSpPr>
              <a:spLocks/>
            </p:cNvSpPr>
            <p:nvPr userDrawn="1"/>
          </p:nvSpPr>
          <p:spPr bwMode="auto">
            <a:xfrm>
              <a:off x="8704263" y="858838"/>
              <a:ext cx="85725" cy="85725"/>
            </a:xfrm>
            <a:custGeom>
              <a:avLst/>
              <a:gdLst>
                <a:gd name="T0" fmla="*/ 8 w 27"/>
                <a:gd name="T1" fmla="*/ 26 h 27"/>
                <a:gd name="T2" fmla="*/ 4 w 27"/>
                <a:gd name="T3" fmla="*/ 21 h 27"/>
                <a:gd name="T4" fmla="*/ 3 w 27"/>
                <a:gd name="T5" fmla="*/ 12 h 27"/>
                <a:gd name="T6" fmla="*/ 3 w 27"/>
                <a:gd name="T7" fmla="*/ 4 h 27"/>
                <a:gd name="T8" fmla="*/ 2 w 27"/>
                <a:gd name="T9" fmla="*/ 2 h 27"/>
                <a:gd name="T10" fmla="*/ 0 w 27"/>
                <a:gd name="T11" fmla="*/ 2 h 27"/>
                <a:gd name="T12" fmla="*/ 0 w 27"/>
                <a:gd name="T13" fmla="*/ 1 h 27"/>
                <a:gd name="T14" fmla="*/ 0 w 27"/>
                <a:gd name="T15" fmla="*/ 1 h 27"/>
                <a:gd name="T16" fmla="*/ 0 w 27"/>
                <a:gd name="T17" fmla="*/ 0 h 27"/>
                <a:gd name="T18" fmla="*/ 5 w 27"/>
                <a:gd name="T19" fmla="*/ 0 h 27"/>
                <a:gd name="T20" fmla="*/ 10 w 27"/>
                <a:gd name="T21" fmla="*/ 0 h 27"/>
                <a:gd name="T22" fmla="*/ 11 w 27"/>
                <a:gd name="T23" fmla="*/ 1 h 27"/>
                <a:gd name="T24" fmla="*/ 11 w 27"/>
                <a:gd name="T25" fmla="*/ 1 h 27"/>
                <a:gd name="T26" fmla="*/ 10 w 27"/>
                <a:gd name="T27" fmla="*/ 2 h 27"/>
                <a:gd name="T28" fmla="*/ 9 w 27"/>
                <a:gd name="T29" fmla="*/ 2 h 27"/>
                <a:gd name="T30" fmla="*/ 7 w 27"/>
                <a:gd name="T31" fmla="*/ 3 h 27"/>
                <a:gd name="T32" fmla="*/ 7 w 27"/>
                <a:gd name="T33" fmla="*/ 8 h 27"/>
                <a:gd name="T34" fmla="*/ 7 w 27"/>
                <a:gd name="T35" fmla="*/ 11 h 27"/>
                <a:gd name="T36" fmla="*/ 7 w 27"/>
                <a:gd name="T37" fmla="*/ 18 h 27"/>
                <a:gd name="T38" fmla="*/ 8 w 27"/>
                <a:gd name="T39" fmla="*/ 23 h 27"/>
                <a:gd name="T40" fmla="*/ 14 w 27"/>
                <a:gd name="T41" fmla="*/ 26 h 27"/>
                <a:gd name="T42" fmla="*/ 20 w 27"/>
                <a:gd name="T43" fmla="*/ 24 h 27"/>
                <a:gd name="T44" fmla="*/ 22 w 27"/>
                <a:gd name="T45" fmla="*/ 17 h 27"/>
                <a:gd name="T46" fmla="*/ 22 w 27"/>
                <a:gd name="T47" fmla="*/ 9 h 27"/>
                <a:gd name="T48" fmla="*/ 21 w 27"/>
                <a:gd name="T49" fmla="*/ 3 h 27"/>
                <a:gd name="T50" fmla="*/ 20 w 27"/>
                <a:gd name="T51" fmla="*/ 2 h 27"/>
                <a:gd name="T52" fmla="*/ 18 w 27"/>
                <a:gd name="T53" fmla="*/ 2 h 27"/>
                <a:gd name="T54" fmla="*/ 18 w 27"/>
                <a:gd name="T55" fmla="*/ 1 h 27"/>
                <a:gd name="T56" fmla="*/ 18 w 27"/>
                <a:gd name="T57" fmla="*/ 1 h 27"/>
                <a:gd name="T58" fmla="*/ 18 w 27"/>
                <a:gd name="T59" fmla="*/ 0 h 27"/>
                <a:gd name="T60" fmla="*/ 23 w 27"/>
                <a:gd name="T61" fmla="*/ 0 h 27"/>
                <a:gd name="T62" fmla="*/ 27 w 27"/>
                <a:gd name="T63" fmla="*/ 0 h 27"/>
                <a:gd name="T64" fmla="*/ 27 w 27"/>
                <a:gd name="T65" fmla="*/ 1 h 27"/>
                <a:gd name="T66" fmla="*/ 27 w 27"/>
                <a:gd name="T67" fmla="*/ 1 h 27"/>
                <a:gd name="T68" fmla="*/ 27 w 27"/>
                <a:gd name="T69" fmla="*/ 2 h 27"/>
                <a:gd name="T70" fmla="*/ 25 w 27"/>
                <a:gd name="T71" fmla="*/ 2 h 27"/>
                <a:gd name="T72" fmla="*/ 24 w 27"/>
                <a:gd name="T73" fmla="*/ 3 h 27"/>
                <a:gd name="T74" fmla="*/ 24 w 27"/>
                <a:gd name="T75" fmla="*/ 9 h 27"/>
                <a:gd name="T76" fmla="*/ 23 w 27"/>
                <a:gd name="T77" fmla="*/ 18 h 27"/>
                <a:gd name="T78" fmla="*/ 20 w 27"/>
                <a:gd name="T79" fmla="*/ 25 h 27"/>
                <a:gd name="T80" fmla="*/ 13 w 27"/>
                <a:gd name="T81" fmla="*/ 27 h 27"/>
                <a:gd name="T82" fmla="*/ 8 w 27"/>
                <a:gd name="T83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" h="27">
                  <a:moveTo>
                    <a:pt x="8" y="26"/>
                  </a:moveTo>
                  <a:cubicBezTo>
                    <a:pt x="6" y="25"/>
                    <a:pt x="5" y="24"/>
                    <a:pt x="4" y="21"/>
                  </a:cubicBezTo>
                  <a:cubicBezTo>
                    <a:pt x="4" y="20"/>
                    <a:pt x="3" y="17"/>
                    <a:pt x="3" y="1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7"/>
                    <a:pt x="7" y="18"/>
                  </a:cubicBezTo>
                  <a:cubicBezTo>
                    <a:pt x="7" y="20"/>
                    <a:pt x="7" y="22"/>
                    <a:pt x="8" y="23"/>
                  </a:cubicBezTo>
                  <a:cubicBezTo>
                    <a:pt x="10" y="25"/>
                    <a:pt x="12" y="26"/>
                    <a:pt x="14" y="26"/>
                  </a:cubicBezTo>
                  <a:cubicBezTo>
                    <a:pt x="16" y="26"/>
                    <a:pt x="18" y="25"/>
                    <a:pt x="20" y="24"/>
                  </a:cubicBezTo>
                  <a:cubicBezTo>
                    <a:pt x="21" y="22"/>
                    <a:pt x="22" y="20"/>
                    <a:pt x="22" y="1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6"/>
                    <a:pt x="21" y="4"/>
                    <a:pt x="21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4"/>
                    <a:pt x="24" y="9"/>
                    <a:pt x="24" y="9"/>
                  </a:cubicBezTo>
                  <a:cubicBezTo>
                    <a:pt x="24" y="10"/>
                    <a:pt x="24" y="16"/>
                    <a:pt x="23" y="18"/>
                  </a:cubicBezTo>
                  <a:cubicBezTo>
                    <a:pt x="23" y="21"/>
                    <a:pt x="22" y="23"/>
                    <a:pt x="20" y="25"/>
                  </a:cubicBezTo>
                  <a:cubicBezTo>
                    <a:pt x="19" y="26"/>
                    <a:pt x="17" y="27"/>
                    <a:pt x="13" y="27"/>
                  </a:cubicBezTo>
                  <a:cubicBezTo>
                    <a:pt x="11" y="27"/>
                    <a:pt x="10" y="27"/>
                    <a:pt x="8" y="26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6" name="Freeform 20"/>
            <p:cNvSpPr>
              <a:spLocks/>
            </p:cNvSpPr>
            <p:nvPr userDrawn="1"/>
          </p:nvSpPr>
          <p:spPr bwMode="auto">
            <a:xfrm>
              <a:off x="88280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7" name="Freeform 21"/>
            <p:cNvSpPr>
              <a:spLocks/>
            </p:cNvSpPr>
            <p:nvPr userDrawn="1"/>
          </p:nvSpPr>
          <p:spPr bwMode="auto">
            <a:xfrm>
              <a:off x="8920163" y="858838"/>
              <a:ext cx="34925" cy="85725"/>
            </a:xfrm>
            <a:custGeom>
              <a:avLst/>
              <a:gdLst>
                <a:gd name="T0" fmla="*/ 4 w 11"/>
                <a:gd name="T1" fmla="*/ 11 h 27"/>
                <a:gd name="T2" fmla="*/ 4 w 11"/>
                <a:gd name="T3" fmla="*/ 3 h 27"/>
                <a:gd name="T4" fmla="*/ 2 w 11"/>
                <a:gd name="T5" fmla="*/ 2 h 27"/>
                <a:gd name="T6" fmla="*/ 0 w 11"/>
                <a:gd name="T7" fmla="*/ 2 h 27"/>
                <a:gd name="T8" fmla="*/ 0 w 11"/>
                <a:gd name="T9" fmla="*/ 2 h 27"/>
                <a:gd name="T10" fmla="*/ 0 w 11"/>
                <a:gd name="T11" fmla="*/ 1 h 27"/>
                <a:gd name="T12" fmla="*/ 0 w 11"/>
                <a:gd name="T13" fmla="*/ 0 h 27"/>
                <a:gd name="T14" fmla="*/ 6 w 11"/>
                <a:gd name="T15" fmla="*/ 0 h 27"/>
                <a:gd name="T16" fmla="*/ 11 w 11"/>
                <a:gd name="T17" fmla="*/ 0 h 27"/>
                <a:gd name="T18" fmla="*/ 11 w 11"/>
                <a:gd name="T19" fmla="*/ 1 h 27"/>
                <a:gd name="T20" fmla="*/ 11 w 11"/>
                <a:gd name="T21" fmla="*/ 1 h 27"/>
                <a:gd name="T22" fmla="*/ 11 w 11"/>
                <a:gd name="T23" fmla="*/ 2 h 27"/>
                <a:gd name="T24" fmla="*/ 9 w 11"/>
                <a:gd name="T25" fmla="*/ 2 h 27"/>
                <a:gd name="T26" fmla="*/ 8 w 11"/>
                <a:gd name="T27" fmla="*/ 3 h 27"/>
                <a:gd name="T28" fmla="*/ 8 w 11"/>
                <a:gd name="T29" fmla="*/ 12 h 27"/>
                <a:gd name="T30" fmla="*/ 8 w 11"/>
                <a:gd name="T31" fmla="*/ 15 h 27"/>
                <a:gd name="T32" fmla="*/ 8 w 11"/>
                <a:gd name="T33" fmla="*/ 24 h 27"/>
                <a:gd name="T34" fmla="*/ 10 w 11"/>
                <a:gd name="T35" fmla="*/ 25 h 27"/>
                <a:gd name="T36" fmla="*/ 11 w 11"/>
                <a:gd name="T37" fmla="*/ 25 h 27"/>
                <a:gd name="T38" fmla="*/ 11 w 11"/>
                <a:gd name="T39" fmla="*/ 26 h 27"/>
                <a:gd name="T40" fmla="*/ 11 w 11"/>
                <a:gd name="T41" fmla="*/ 27 h 27"/>
                <a:gd name="T42" fmla="*/ 11 w 11"/>
                <a:gd name="T43" fmla="*/ 27 h 27"/>
                <a:gd name="T44" fmla="*/ 6 w 11"/>
                <a:gd name="T45" fmla="*/ 27 h 27"/>
                <a:gd name="T46" fmla="*/ 0 w 11"/>
                <a:gd name="T47" fmla="*/ 27 h 27"/>
                <a:gd name="T48" fmla="*/ 0 w 11"/>
                <a:gd name="T49" fmla="*/ 27 h 27"/>
                <a:gd name="T50" fmla="*/ 0 w 11"/>
                <a:gd name="T51" fmla="*/ 26 h 27"/>
                <a:gd name="T52" fmla="*/ 0 w 11"/>
                <a:gd name="T53" fmla="*/ 25 h 27"/>
                <a:gd name="T54" fmla="*/ 2 w 11"/>
                <a:gd name="T55" fmla="*/ 25 h 27"/>
                <a:gd name="T56" fmla="*/ 4 w 11"/>
                <a:gd name="T57" fmla="*/ 24 h 27"/>
                <a:gd name="T58" fmla="*/ 4 w 11"/>
                <a:gd name="T59" fmla="*/ 14 h 27"/>
                <a:gd name="T60" fmla="*/ 4 w 11"/>
                <a:gd name="T61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7">
                  <a:moveTo>
                    <a:pt x="4" y="11"/>
                  </a:moveTo>
                  <a:cubicBezTo>
                    <a:pt x="4" y="10"/>
                    <a:pt x="4" y="4"/>
                    <a:pt x="4" y="3"/>
                  </a:cubicBezTo>
                  <a:cubicBezTo>
                    <a:pt x="4" y="2"/>
                    <a:pt x="4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11"/>
                    <a:pt x="8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24"/>
                    <a:pt x="8" y="24"/>
                  </a:cubicBezTo>
                  <a:cubicBezTo>
                    <a:pt x="8" y="25"/>
                    <a:pt x="8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9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24"/>
                    <a:pt x="4" y="16"/>
                    <a:pt x="4" y="14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8" name="Freeform 22"/>
            <p:cNvSpPr>
              <a:spLocks/>
            </p:cNvSpPr>
            <p:nvPr userDrawn="1"/>
          </p:nvSpPr>
          <p:spPr bwMode="auto">
            <a:xfrm>
              <a:off x="8996363" y="858838"/>
              <a:ext cx="85725" cy="85725"/>
            </a:xfrm>
            <a:custGeom>
              <a:avLst/>
              <a:gdLst>
                <a:gd name="T0" fmla="*/ 4 w 27"/>
                <a:gd name="T1" fmla="*/ 5 h 27"/>
                <a:gd name="T2" fmla="*/ 2 w 27"/>
                <a:gd name="T3" fmla="*/ 2 h 27"/>
                <a:gd name="T4" fmla="*/ 0 w 27"/>
                <a:gd name="T5" fmla="*/ 2 h 27"/>
                <a:gd name="T6" fmla="*/ 0 w 27"/>
                <a:gd name="T7" fmla="*/ 1 h 27"/>
                <a:gd name="T8" fmla="*/ 0 w 27"/>
                <a:gd name="T9" fmla="*/ 1 h 27"/>
                <a:gd name="T10" fmla="*/ 0 w 27"/>
                <a:gd name="T11" fmla="*/ 0 h 27"/>
                <a:gd name="T12" fmla="*/ 1 w 27"/>
                <a:gd name="T13" fmla="*/ 0 h 27"/>
                <a:gd name="T14" fmla="*/ 4 w 27"/>
                <a:gd name="T15" fmla="*/ 0 h 27"/>
                <a:gd name="T16" fmla="*/ 6 w 27"/>
                <a:gd name="T17" fmla="*/ 0 h 27"/>
                <a:gd name="T18" fmla="*/ 7 w 27"/>
                <a:gd name="T19" fmla="*/ 1 h 27"/>
                <a:gd name="T20" fmla="*/ 15 w 27"/>
                <a:gd name="T21" fmla="*/ 11 h 27"/>
                <a:gd name="T22" fmla="*/ 23 w 27"/>
                <a:gd name="T23" fmla="*/ 20 h 27"/>
                <a:gd name="T24" fmla="*/ 23 w 27"/>
                <a:gd name="T25" fmla="*/ 20 h 27"/>
                <a:gd name="T26" fmla="*/ 23 w 27"/>
                <a:gd name="T27" fmla="*/ 16 h 27"/>
                <a:gd name="T28" fmla="*/ 23 w 27"/>
                <a:gd name="T29" fmla="*/ 9 h 27"/>
                <a:gd name="T30" fmla="*/ 22 w 27"/>
                <a:gd name="T31" fmla="*/ 3 h 27"/>
                <a:gd name="T32" fmla="*/ 20 w 27"/>
                <a:gd name="T33" fmla="*/ 2 h 27"/>
                <a:gd name="T34" fmla="*/ 19 w 27"/>
                <a:gd name="T35" fmla="*/ 2 h 27"/>
                <a:gd name="T36" fmla="*/ 19 w 27"/>
                <a:gd name="T37" fmla="*/ 1 h 27"/>
                <a:gd name="T38" fmla="*/ 19 w 27"/>
                <a:gd name="T39" fmla="*/ 1 h 27"/>
                <a:gd name="T40" fmla="*/ 19 w 27"/>
                <a:gd name="T41" fmla="*/ 0 h 27"/>
                <a:gd name="T42" fmla="*/ 23 w 27"/>
                <a:gd name="T43" fmla="*/ 0 h 27"/>
                <a:gd name="T44" fmla="*/ 27 w 27"/>
                <a:gd name="T45" fmla="*/ 0 h 27"/>
                <a:gd name="T46" fmla="*/ 27 w 27"/>
                <a:gd name="T47" fmla="*/ 1 h 27"/>
                <a:gd name="T48" fmla="*/ 27 w 27"/>
                <a:gd name="T49" fmla="*/ 1 h 27"/>
                <a:gd name="T50" fmla="*/ 27 w 27"/>
                <a:gd name="T51" fmla="*/ 2 h 27"/>
                <a:gd name="T52" fmla="*/ 26 w 27"/>
                <a:gd name="T53" fmla="*/ 2 h 27"/>
                <a:gd name="T54" fmla="*/ 24 w 27"/>
                <a:gd name="T55" fmla="*/ 4 h 27"/>
                <a:gd name="T56" fmla="*/ 24 w 27"/>
                <a:gd name="T57" fmla="*/ 12 h 27"/>
                <a:gd name="T58" fmla="*/ 24 w 27"/>
                <a:gd name="T59" fmla="*/ 26 h 27"/>
                <a:gd name="T60" fmla="*/ 24 w 27"/>
                <a:gd name="T61" fmla="*/ 27 h 27"/>
                <a:gd name="T62" fmla="*/ 23 w 27"/>
                <a:gd name="T63" fmla="*/ 27 h 27"/>
                <a:gd name="T64" fmla="*/ 19 w 27"/>
                <a:gd name="T65" fmla="*/ 21 h 27"/>
                <a:gd name="T66" fmla="*/ 13 w 27"/>
                <a:gd name="T67" fmla="*/ 14 h 27"/>
                <a:gd name="T68" fmla="*/ 6 w 27"/>
                <a:gd name="T69" fmla="*/ 5 h 27"/>
                <a:gd name="T70" fmla="*/ 5 w 27"/>
                <a:gd name="T71" fmla="*/ 5 h 27"/>
                <a:gd name="T72" fmla="*/ 5 w 27"/>
                <a:gd name="T73" fmla="*/ 13 h 27"/>
                <a:gd name="T74" fmla="*/ 6 w 27"/>
                <a:gd name="T75" fmla="*/ 23 h 27"/>
                <a:gd name="T76" fmla="*/ 7 w 27"/>
                <a:gd name="T77" fmla="*/ 25 h 27"/>
                <a:gd name="T78" fmla="*/ 8 w 27"/>
                <a:gd name="T79" fmla="*/ 25 h 27"/>
                <a:gd name="T80" fmla="*/ 8 w 27"/>
                <a:gd name="T81" fmla="*/ 26 h 27"/>
                <a:gd name="T82" fmla="*/ 8 w 27"/>
                <a:gd name="T83" fmla="*/ 26 h 27"/>
                <a:gd name="T84" fmla="*/ 8 w 27"/>
                <a:gd name="T85" fmla="*/ 27 h 27"/>
                <a:gd name="T86" fmla="*/ 5 w 27"/>
                <a:gd name="T87" fmla="*/ 27 h 27"/>
                <a:gd name="T88" fmla="*/ 1 w 27"/>
                <a:gd name="T89" fmla="*/ 27 h 27"/>
                <a:gd name="T90" fmla="*/ 1 w 27"/>
                <a:gd name="T91" fmla="*/ 27 h 27"/>
                <a:gd name="T92" fmla="*/ 1 w 27"/>
                <a:gd name="T93" fmla="*/ 26 h 27"/>
                <a:gd name="T94" fmla="*/ 1 w 27"/>
                <a:gd name="T95" fmla="*/ 25 h 27"/>
                <a:gd name="T96" fmla="*/ 2 w 27"/>
                <a:gd name="T97" fmla="*/ 25 h 27"/>
                <a:gd name="T98" fmla="*/ 4 w 27"/>
                <a:gd name="T99" fmla="*/ 23 h 27"/>
                <a:gd name="T100" fmla="*/ 4 w 27"/>
                <a:gd name="T101" fmla="*/ 12 h 27"/>
                <a:gd name="T102" fmla="*/ 4 w 27"/>
                <a:gd name="T103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" h="27">
                  <a:moveTo>
                    <a:pt x="4" y="5"/>
                  </a:moveTo>
                  <a:cubicBezTo>
                    <a:pt x="4" y="3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15" y="10"/>
                    <a:pt x="15" y="11"/>
                  </a:cubicBezTo>
                  <a:cubicBezTo>
                    <a:pt x="15" y="11"/>
                    <a:pt x="22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3"/>
                    <a:pt x="23" y="11"/>
                    <a:pt x="23" y="9"/>
                  </a:cubicBezTo>
                  <a:cubicBezTo>
                    <a:pt x="23" y="7"/>
                    <a:pt x="22" y="4"/>
                    <a:pt x="22" y="3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4" y="2"/>
                    <a:pt x="24" y="4"/>
                  </a:cubicBezTo>
                  <a:cubicBezTo>
                    <a:pt x="24" y="6"/>
                    <a:pt x="24" y="10"/>
                    <a:pt x="24" y="12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3" y="27"/>
                    <a:pt x="23" y="27"/>
                  </a:cubicBezTo>
                  <a:cubicBezTo>
                    <a:pt x="23" y="26"/>
                    <a:pt x="21" y="24"/>
                    <a:pt x="19" y="21"/>
                  </a:cubicBezTo>
                  <a:cubicBezTo>
                    <a:pt x="16" y="18"/>
                    <a:pt x="13" y="14"/>
                    <a:pt x="13" y="14"/>
                  </a:cubicBezTo>
                  <a:cubicBezTo>
                    <a:pt x="13" y="14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6"/>
                    <a:pt x="6" y="22"/>
                    <a:pt x="6" y="23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6" y="27"/>
                    <a:pt x="5" y="27"/>
                  </a:cubicBezTo>
                  <a:cubicBezTo>
                    <a:pt x="4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3"/>
                  </a:cubicBezTo>
                  <a:cubicBezTo>
                    <a:pt x="4" y="22"/>
                    <a:pt x="4" y="18"/>
                    <a:pt x="4" y="12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9" name="Freeform 23"/>
            <p:cNvSpPr>
              <a:spLocks/>
            </p:cNvSpPr>
            <p:nvPr userDrawn="1"/>
          </p:nvSpPr>
          <p:spPr bwMode="auto">
            <a:xfrm>
              <a:off x="9123363" y="858838"/>
              <a:ext cx="73025" cy="85725"/>
            </a:xfrm>
            <a:custGeom>
              <a:avLst/>
              <a:gdLst>
                <a:gd name="T0" fmla="*/ 7 w 23"/>
                <a:gd name="T1" fmla="*/ 12 h 27"/>
                <a:gd name="T2" fmla="*/ 12 w 23"/>
                <a:gd name="T3" fmla="*/ 12 h 27"/>
                <a:gd name="T4" fmla="*/ 13 w 23"/>
                <a:gd name="T5" fmla="*/ 11 h 27"/>
                <a:gd name="T6" fmla="*/ 14 w 23"/>
                <a:gd name="T7" fmla="*/ 9 h 27"/>
                <a:gd name="T8" fmla="*/ 14 w 23"/>
                <a:gd name="T9" fmla="*/ 9 h 27"/>
                <a:gd name="T10" fmla="*/ 15 w 23"/>
                <a:gd name="T11" fmla="*/ 9 h 27"/>
                <a:gd name="T12" fmla="*/ 15 w 23"/>
                <a:gd name="T13" fmla="*/ 9 h 27"/>
                <a:gd name="T14" fmla="*/ 15 w 23"/>
                <a:gd name="T15" fmla="*/ 13 h 27"/>
                <a:gd name="T16" fmla="*/ 15 w 23"/>
                <a:gd name="T17" fmla="*/ 17 h 27"/>
                <a:gd name="T18" fmla="*/ 15 w 23"/>
                <a:gd name="T19" fmla="*/ 17 h 27"/>
                <a:gd name="T20" fmla="*/ 14 w 23"/>
                <a:gd name="T21" fmla="*/ 17 h 27"/>
                <a:gd name="T22" fmla="*/ 14 w 23"/>
                <a:gd name="T23" fmla="*/ 17 h 27"/>
                <a:gd name="T24" fmla="*/ 14 w 23"/>
                <a:gd name="T25" fmla="*/ 15 h 27"/>
                <a:gd name="T26" fmla="*/ 12 w 23"/>
                <a:gd name="T27" fmla="*/ 14 h 27"/>
                <a:gd name="T28" fmla="*/ 7 w 23"/>
                <a:gd name="T29" fmla="*/ 14 h 27"/>
                <a:gd name="T30" fmla="*/ 7 w 23"/>
                <a:gd name="T31" fmla="*/ 16 h 27"/>
                <a:gd name="T32" fmla="*/ 7 w 23"/>
                <a:gd name="T33" fmla="*/ 22 h 27"/>
                <a:gd name="T34" fmla="*/ 9 w 23"/>
                <a:gd name="T35" fmla="*/ 25 h 27"/>
                <a:gd name="T36" fmla="*/ 12 w 23"/>
                <a:gd name="T37" fmla="*/ 25 h 27"/>
                <a:gd name="T38" fmla="*/ 15 w 23"/>
                <a:gd name="T39" fmla="*/ 25 h 27"/>
                <a:gd name="T40" fmla="*/ 18 w 23"/>
                <a:gd name="T41" fmla="*/ 24 h 27"/>
                <a:gd name="T42" fmla="*/ 22 w 23"/>
                <a:gd name="T43" fmla="*/ 20 h 27"/>
                <a:gd name="T44" fmla="*/ 22 w 23"/>
                <a:gd name="T45" fmla="*/ 20 h 27"/>
                <a:gd name="T46" fmla="*/ 23 w 23"/>
                <a:gd name="T47" fmla="*/ 20 h 27"/>
                <a:gd name="T48" fmla="*/ 23 w 23"/>
                <a:gd name="T49" fmla="*/ 21 h 27"/>
                <a:gd name="T50" fmla="*/ 21 w 23"/>
                <a:gd name="T51" fmla="*/ 26 h 27"/>
                <a:gd name="T52" fmla="*/ 20 w 23"/>
                <a:gd name="T53" fmla="*/ 27 h 27"/>
                <a:gd name="T54" fmla="*/ 17 w 23"/>
                <a:gd name="T55" fmla="*/ 27 h 27"/>
                <a:gd name="T56" fmla="*/ 5 w 23"/>
                <a:gd name="T57" fmla="*/ 27 h 27"/>
                <a:gd name="T58" fmla="*/ 2 w 23"/>
                <a:gd name="T59" fmla="*/ 27 h 27"/>
                <a:gd name="T60" fmla="*/ 0 w 23"/>
                <a:gd name="T61" fmla="*/ 27 h 27"/>
                <a:gd name="T62" fmla="*/ 0 w 23"/>
                <a:gd name="T63" fmla="*/ 27 h 27"/>
                <a:gd name="T64" fmla="*/ 0 w 23"/>
                <a:gd name="T65" fmla="*/ 26 h 27"/>
                <a:gd name="T66" fmla="*/ 0 w 23"/>
                <a:gd name="T67" fmla="*/ 25 h 27"/>
                <a:gd name="T68" fmla="*/ 2 w 23"/>
                <a:gd name="T69" fmla="*/ 25 h 27"/>
                <a:gd name="T70" fmla="*/ 4 w 23"/>
                <a:gd name="T71" fmla="*/ 24 h 27"/>
                <a:gd name="T72" fmla="*/ 4 w 23"/>
                <a:gd name="T73" fmla="*/ 15 h 27"/>
                <a:gd name="T74" fmla="*/ 4 w 23"/>
                <a:gd name="T75" fmla="*/ 11 h 27"/>
                <a:gd name="T76" fmla="*/ 4 w 23"/>
                <a:gd name="T77" fmla="*/ 3 h 27"/>
                <a:gd name="T78" fmla="*/ 2 w 23"/>
                <a:gd name="T79" fmla="*/ 2 h 27"/>
                <a:gd name="T80" fmla="*/ 0 w 23"/>
                <a:gd name="T81" fmla="*/ 2 h 27"/>
                <a:gd name="T82" fmla="*/ 0 w 23"/>
                <a:gd name="T83" fmla="*/ 1 h 27"/>
                <a:gd name="T84" fmla="*/ 0 w 23"/>
                <a:gd name="T85" fmla="*/ 0 h 27"/>
                <a:gd name="T86" fmla="*/ 0 w 23"/>
                <a:gd name="T87" fmla="*/ 0 h 27"/>
                <a:gd name="T88" fmla="*/ 5 w 23"/>
                <a:gd name="T89" fmla="*/ 0 h 27"/>
                <a:gd name="T90" fmla="*/ 6 w 23"/>
                <a:gd name="T91" fmla="*/ 0 h 27"/>
                <a:gd name="T92" fmla="*/ 17 w 23"/>
                <a:gd name="T93" fmla="*/ 0 h 27"/>
                <a:gd name="T94" fmla="*/ 19 w 23"/>
                <a:gd name="T95" fmla="*/ 0 h 27"/>
                <a:gd name="T96" fmla="*/ 19 w 23"/>
                <a:gd name="T97" fmla="*/ 0 h 27"/>
                <a:gd name="T98" fmla="*/ 21 w 23"/>
                <a:gd name="T99" fmla="*/ 6 h 27"/>
                <a:gd name="T100" fmla="*/ 21 w 23"/>
                <a:gd name="T101" fmla="*/ 7 h 27"/>
                <a:gd name="T102" fmla="*/ 20 w 23"/>
                <a:gd name="T103" fmla="*/ 7 h 27"/>
                <a:gd name="T104" fmla="*/ 20 w 23"/>
                <a:gd name="T105" fmla="*/ 7 h 27"/>
                <a:gd name="T106" fmla="*/ 16 w 23"/>
                <a:gd name="T107" fmla="*/ 3 h 27"/>
                <a:gd name="T108" fmla="*/ 14 w 23"/>
                <a:gd name="T109" fmla="*/ 2 h 27"/>
                <a:gd name="T110" fmla="*/ 7 w 23"/>
                <a:gd name="T111" fmla="*/ 2 h 27"/>
                <a:gd name="T112" fmla="*/ 7 w 23"/>
                <a:gd name="T113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" h="27">
                  <a:moveTo>
                    <a:pt x="7" y="12"/>
                  </a:moveTo>
                  <a:cubicBezTo>
                    <a:pt x="7" y="12"/>
                    <a:pt x="11" y="12"/>
                    <a:pt x="12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4" y="10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13"/>
                    <a:pt x="15" y="13"/>
                  </a:cubicBezTo>
                  <a:cubicBezTo>
                    <a:pt x="15" y="14"/>
                    <a:pt x="15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6"/>
                    <a:pt x="14" y="15"/>
                  </a:cubicBezTo>
                  <a:cubicBezTo>
                    <a:pt x="13" y="15"/>
                    <a:pt x="13" y="14"/>
                    <a:pt x="12" y="14"/>
                  </a:cubicBezTo>
                  <a:cubicBezTo>
                    <a:pt x="10" y="14"/>
                    <a:pt x="8" y="14"/>
                    <a:pt x="7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8"/>
                    <a:pt x="7" y="22"/>
                    <a:pt x="7" y="22"/>
                  </a:cubicBezTo>
                  <a:cubicBezTo>
                    <a:pt x="7" y="24"/>
                    <a:pt x="8" y="25"/>
                    <a:pt x="9" y="25"/>
                  </a:cubicBezTo>
                  <a:cubicBezTo>
                    <a:pt x="10" y="25"/>
                    <a:pt x="11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8" y="25"/>
                    <a:pt x="18" y="24"/>
                  </a:cubicBezTo>
                  <a:cubicBezTo>
                    <a:pt x="19" y="24"/>
                    <a:pt x="21" y="21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20" y="27"/>
                    <a:pt x="19" y="27"/>
                    <a:pt x="17" y="27"/>
                  </a:cubicBezTo>
                  <a:cubicBezTo>
                    <a:pt x="14" y="27"/>
                    <a:pt x="11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0"/>
                    <a:pt x="14" y="0"/>
                    <a:pt x="17" y="0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17" y="3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0" name="Freeform 24"/>
            <p:cNvSpPr>
              <a:spLocks/>
            </p:cNvSpPr>
            <p:nvPr userDrawn="1"/>
          </p:nvSpPr>
          <p:spPr bwMode="auto">
            <a:xfrm>
              <a:off x="92344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1 w 16"/>
                <a:gd name="T5" fmla="*/ 25 h 27"/>
                <a:gd name="T6" fmla="*/ 1 w 16"/>
                <a:gd name="T7" fmla="*/ 26 h 27"/>
                <a:gd name="T8" fmla="*/ 0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3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0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3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3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1" name="Freeform 25"/>
            <p:cNvSpPr>
              <a:spLocks/>
            </p:cNvSpPr>
            <p:nvPr userDrawn="1"/>
          </p:nvSpPr>
          <p:spPr bwMode="auto">
            <a:xfrm>
              <a:off x="932973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2" name="Freeform 26"/>
            <p:cNvSpPr>
              <a:spLocks/>
            </p:cNvSpPr>
            <p:nvPr userDrawn="1"/>
          </p:nvSpPr>
          <p:spPr bwMode="auto">
            <a:xfrm>
              <a:off x="9488488" y="858838"/>
              <a:ext cx="50800" cy="85725"/>
            </a:xfrm>
            <a:custGeom>
              <a:avLst/>
              <a:gdLst>
                <a:gd name="T0" fmla="*/ 2 w 16"/>
                <a:gd name="T1" fmla="*/ 25 h 27"/>
                <a:gd name="T2" fmla="*/ 1 w 16"/>
                <a:gd name="T3" fmla="*/ 25 h 27"/>
                <a:gd name="T4" fmla="*/ 1 w 16"/>
                <a:gd name="T5" fmla="*/ 25 h 27"/>
                <a:gd name="T6" fmla="*/ 0 w 16"/>
                <a:gd name="T7" fmla="*/ 26 h 27"/>
                <a:gd name="T8" fmla="*/ 0 w 16"/>
                <a:gd name="T9" fmla="*/ 25 h 27"/>
                <a:gd name="T10" fmla="*/ 0 w 16"/>
                <a:gd name="T11" fmla="*/ 19 h 27"/>
                <a:gd name="T12" fmla="*/ 1 w 16"/>
                <a:gd name="T13" fmla="*/ 18 h 27"/>
                <a:gd name="T14" fmla="*/ 1 w 16"/>
                <a:gd name="T15" fmla="*/ 18 h 27"/>
                <a:gd name="T16" fmla="*/ 1 w 16"/>
                <a:gd name="T17" fmla="*/ 19 h 27"/>
                <a:gd name="T18" fmla="*/ 3 w 16"/>
                <a:gd name="T19" fmla="*/ 23 h 27"/>
                <a:gd name="T20" fmla="*/ 8 w 16"/>
                <a:gd name="T21" fmla="*/ 26 h 27"/>
                <a:gd name="T22" fmla="*/ 13 w 16"/>
                <a:gd name="T23" fmla="*/ 21 h 27"/>
                <a:gd name="T24" fmla="*/ 7 w 16"/>
                <a:gd name="T25" fmla="*/ 15 h 27"/>
                <a:gd name="T26" fmla="*/ 2 w 16"/>
                <a:gd name="T27" fmla="*/ 12 h 27"/>
                <a:gd name="T28" fmla="*/ 0 w 16"/>
                <a:gd name="T29" fmla="*/ 6 h 27"/>
                <a:gd name="T30" fmla="*/ 2 w 16"/>
                <a:gd name="T31" fmla="*/ 2 h 27"/>
                <a:gd name="T32" fmla="*/ 7 w 16"/>
                <a:gd name="T33" fmla="*/ 0 h 27"/>
                <a:gd name="T34" fmla="*/ 12 w 16"/>
                <a:gd name="T35" fmla="*/ 1 h 27"/>
                <a:gd name="T36" fmla="*/ 13 w 16"/>
                <a:gd name="T37" fmla="*/ 1 h 27"/>
                <a:gd name="T38" fmla="*/ 13 w 16"/>
                <a:gd name="T39" fmla="*/ 0 h 27"/>
                <a:gd name="T40" fmla="*/ 14 w 16"/>
                <a:gd name="T41" fmla="*/ 0 h 27"/>
                <a:gd name="T42" fmla="*/ 14 w 16"/>
                <a:gd name="T43" fmla="*/ 1 h 27"/>
                <a:gd name="T44" fmla="*/ 14 w 16"/>
                <a:gd name="T45" fmla="*/ 7 h 27"/>
                <a:gd name="T46" fmla="*/ 14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1 w 16"/>
                <a:gd name="T53" fmla="*/ 3 h 27"/>
                <a:gd name="T54" fmla="*/ 7 w 16"/>
                <a:gd name="T55" fmla="*/ 1 h 27"/>
                <a:gd name="T56" fmla="*/ 3 w 16"/>
                <a:gd name="T57" fmla="*/ 6 h 27"/>
                <a:gd name="T58" fmla="*/ 4 w 16"/>
                <a:gd name="T59" fmla="*/ 9 h 27"/>
                <a:gd name="T60" fmla="*/ 8 w 16"/>
                <a:gd name="T61" fmla="*/ 11 h 27"/>
                <a:gd name="T62" fmla="*/ 14 w 16"/>
                <a:gd name="T63" fmla="*/ 14 h 27"/>
                <a:gd name="T64" fmla="*/ 16 w 16"/>
                <a:gd name="T65" fmla="*/ 19 h 27"/>
                <a:gd name="T66" fmla="*/ 8 w 16"/>
                <a:gd name="T67" fmla="*/ 27 h 27"/>
                <a:gd name="T68" fmla="*/ 2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2" y="25"/>
                  </a:move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20"/>
                    <a:pt x="2" y="21"/>
                    <a:pt x="3" y="23"/>
                  </a:cubicBezTo>
                  <a:cubicBezTo>
                    <a:pt x="4" y="25"/>
                    <a:pt x="6" y="26"/>
                    <a:pt x="8" y="26"/>
                  </a:cubicBezTo>
                  <a:cubicBezTo>
                    <a:pt x="10" y="26"/>
                    <a:pt x="13" y="24"/>
                    <a:pt x="13" y="21"/>
                  </a:cubicBezTo>
                  <a:cubicBezTo>
                    <a:pt x="13" y="17"/>
                    <a:pt x="10" y="16"/>
                    <a:pt x="7" y="15"/>
                  </a:cubicBezTo>
                  <a:cubicBezTo>
                    <a:pt x="6" y="14"/>
                    <a:pt x="3" y="13"/>
                    <a:pt x="2" y="12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10" y="0"/>
                    <a:pt x="11" y="0"/>
                    <a:pt x="12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2"/>
                    <a:pt x="14" y="6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4"/>
                    <a:pt x="11" y="3"/>
                  </a:cubicBezTo>
                  <a:cubicBezTo>
                    <a:pt x="10" y="2"/>
                    <a:pt x="9" y="1"/>
                    <a:pt x="7" y="1"/>
                  </a:cubicBezTo>
                  <a:cubicBezTo>
                    <a:pt x="4" y="1"/>
                    <a:pt x="3" y="4"/>
                    <a:pt x="3" y="6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5" y="10"/>
                    <a:pt x="7" y="11"/>
                    <a:pt x="8" y="11"/>
                  </a:cubicBezTo>
                  <a:cubicBezTo>
                    <a:pt x="11" y="12"/>
                    <a:pt x="13" y="12"/>
                    <a:pt x="14" y="14"/>
                  </a:cubicBezTo>
                  <a:cubicBezTo>
                    <a:pt x="15" y="15"/>
                    <a:pt x="16" y="17"/>
                    <a:pt x="16" y="19"/>
                  </a:cubicBezTo>
                  <a:cubicBezTo>
                    <a:pt x="16" y="23"/>
                    <a:pt x="13" y="27"/>
                    <a:pt x="8" y="27"/>
                  </a:cubicBezTo>
                  <a:cubicBezTo>
                    <a:pt x="5" y="27"/>
                    <a:pt x="4" y="26"/>
                    <a:pt x="2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3" name="Freeform 27"/>
            <p:cNvSpPr>
              <a:spLocks/>
            </p:cNvSpPr>
            <p:nvPr userDrawn="1"/>
          </p:nvSpPr>
          <p:spPr bwMode="auto">
            <a:xfrm>
              <a:off x="9580563" y="858838"/>
              <a:ext cx="79375" cy="85725"/>
            </a:xfrm>
            <a:custGeom>
              <a:avLst/>
              <a:gdLst>
                <a:gd name="T0" fmla="*/ 4 w 25"/>
                <a:gd name="T1" fmla="*/ 24 h 27"/>
                <a:gd name="T2" fmla="*/ 0 w 25"/>
                <a:gd name="T3" fmla="*/ 13 h 27"/>
                <a:gd name="T4" fmla="*/ 4 w 25"/>
                <a:gd name="T5" fmla="*/ 4 h 27"/>
                <a:gd name="T6" fmla="*/ 13 w 25"/>
                <a:gd name="T7" fmla="*/ 0 h 27"/>
                <a:gd name="T8" fmla="*/ 21 w 25"/>
                <a:gd name="T9" fmla="*/ 2 h 27"/>
                <a:gd name="T10" fmla="*/ 21 w 25"/>
                <a:gd name="T11" fmla="*/ 2 h 27"/>
                <a:gd name="T12" fmla="*/ 22 w 25"/>
                <a:gd name="T13" fmla="*/ 1 h 27"/>
                <a:gd name="T14" fmla="*/ 22 w 25"/>
                <a:gd name="T15" fmla="*/ 1 h 27"/>
                <a:gd name="T16" fmla="*/ 23 w 25"/>
                <a:gd name="T17" fmla="*/ 1 h 27"/>
                <a:gd name="T18" fmla="*/ 24 w 25"/>
                <a:gd name="T19" fmla="*/ 8 h 27"/>
                <a:gd name="T20" fmla="*/ 23 w 25"/>
                <a:gd name="T21" fmla="*/ 9 h 27"/>
                <a:gd name="T22" fmla="*/ 23 w 25"/>
                <a:gd name="T23" fmla="*/ 9 h 27"/>
                <a:gd name="T24" fmla="*/ 22 w 25"/>
                <a:gd name="T25" fmla="*/ 9 h 27"/>
                <a:gd name="T26" fmla="*/ 20 w 25"/>
                <a:gd name="T27" fmla="*/ 4 h 27"/>
                <a:gd name="T28" fmla="*/ 13 w 25"/>
                <a:gd name="T29" fmla="*/ 1 h 27"/>
                <a:gd name="T30" fmla="*/ 4 w 25"/>
                <a:gd name="T31" fmla="*/ 12 h 27"/>
                <a:gd name="T32" fmla="*/ 7 w 25"/>
                <a:gd name="T33" fmla="*/ 22 h 27"/>
                <a:gd name="T34" fmla="*/ 14 w 25"/>
                <a:gd name="T35" fmla="*/ 25 h 27"/>
                <a:gd name="T36" fmla="*/ 24 w 25"/>
                <a:gd name="T37" fmla="*/ 20 h 27"/>
                <a:gd name="T38" fmla="*/ 24 w 25"/>
                <a:gd name="T39" fmla="*/ 20 h 27"/>
                <a:gd name="T40" fmla="*/ 24 w 25"/>
                <a:gd name="T41" fmla="*/ 21 h 27"/>
                <a:gd name="T42" fmla="*/ 25 w 25"/>
                <a:gd name="T43" fmla="*/ 21 h 27"/>
                <a:gd name="T44" fmla="*/ 13 w 25"/>
                <a:gd name="T45" fmla="*/ 27 h 27"/>
                <a:gd name="T46" fmla="*/ 4 w 25"/>
                <a:gd name="T4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7">
                  <a:moveTo>
                    <a:pt x="4" y="24"/>
                  </a:moveTo>
                  <a:cubicBezTo>
                    <a:pt x="1" y="21"/>
                    <a:pt x="0" y="17"/>
                    <a:pt x="0" y="13"/>
                  </a:cubicBezTo>
                  <a:cubicBezTo>
                    <a:pt x="0" y="10"/>
                    <a:pt x="1" y="6"/>
                    <a:pt x="4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7"/>
                    <a:pt x="24" y="8"/>
                  </a:cubicBezTo>
                  <a:cubicBezTo>
                    <a:pt x="24" y="9"/>
                    <a:pt x="24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2" y="9"/>
                  </a:cubicBezTo>
                  <a:cubicBezTo>
                    <a:pt x="22" y="7"/>
                    <a:pt x="21" y="6"/>
                    <a:pt x="20" y="4"/>
                  </a:cubicBezTo>
                  <a:cubicBezTo>
                    <a:pt x="18" y="2"/>
                    <a:pt x="16" y="1"/>
                    <a:pt x="13" y="1"/>
                  </a:cubicBezTo>
                  <a:cubicBezTo>
                    <a:pt x="6" y="1"/>
                    <a:pt x="4" y="7"/>
                    <a:pt x="4" y="12"/>
                  </a:cubicBezTo>
                  <a:cubicBezTo>
                    <a:pt x="4" y="15"/>
                    <a:pt x="4" y="19"/>
                    <a:pt x="7" y="22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9" y="25"/>
                    <a:pt x="22" y="23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4"/>
                    <a:pt x="19" y="27"/>
                    <a:pt x="13" y="27"/>
                  </a:cubicBezTo>
                  <a:cubicBezTo>
                    <a:pt x="9" y="27"/>
                    <a:pt x="6" y="26"/>
                    <a:pt x="4" y="2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4" name="Freeform 28"/>
            <p:cNvSpPr>
              <a:spLocks/>
            </p:cNvSpPr>
            <p:nvPr userDrawn="1"/>
          </p:nvSpPr>
          <p:spPr bwMode="auto">
            <a:xfrm>
              <a:off x="9698038" y="858838"/>
              <a:ext cx="92075" cy="85725"/>
            </a:xfrm>
            <a:custGeom>
              <a:avLst/>
              <a:gdLst>
                <a:gd name="T0" fmla="*/ 4 w 29"/>
                <a:gd name="T1" fmla="*/ 4 h 27"/>
                <a:gd name="T2" fmla="*/ 0 w 29"/>
                <a:gd name="T3" fmla="*/ 2 h 27"/>
                <a:gd name="T4" fmla="*/ 0 w 29"/>
                <a:gd name="T5" fmla="*/ 1 h 27"/>
                <a:gd name="T6" fmla="*/ 6 w 29"/>
                <a:gd name="T7" fmla="*/ 0 h 27"/>
                <a:gd name="T8" fmla="*/ 11 w 29"/>
                <a:gd name="T9" fmla="*/ 0 h 27"/>
                <a:gd name="T10" fmla="*/ 11 w 29"/>
                <a:gd name="T11" fmla="*/ 2 h 27"/>
                <a:gd name="T12" fmla="*/ 7 w 29"/>
                <a:gd name="T13" fmla="*/ 4 h 27"/>
                <a:gd name="T14" fmla="*/ 7 w 29"/>
                <a:gd name="T15" fmla="*/ 12 h 27"/>
                <a:gd name="T16" fmla="*/ 21 w 29"/>
                <a:gd name="T17" fmla="*/ 12 h 27"/>
                <a:gd name="T18" fmla="*/ 22 w 29"/>
                <a:gd name="T19" fmla="*/ 11 h 27"/>
                <a:gd name="T20" fmla="*/ 21 w 29"/>
                <a:gd name="T21" fmla="*/ 2 h 27"/>
                <a:gd name="T22" fmla="*/ 19 w 29"/>
                <a:gd name="T23" fmla="*/ 1 h 27"/>
                <a:gd name="T24" fmla="*/ 19 w 29"/>
                <a:gd name="T25" fmla="*/ 0 h 27"/>
                <a:gd name="T26" fmla="*/ 28 w 29"/>
                <a:gd name="T27" fmla="*/ 0 h 27"/>
                <a:gd name="T28" fmla="*/ 29 w 29"/>
                <a:gd name="T29" fmla="*/ 1 h 27"/>
                <a:gd name="T30" fmla="*/ 27 w 29"/>
                <a:gd name="T31" fmla="*/ 2 h 27"/>
                <a:gd name="T32" fmla="*/ 25 w 29"/>
                <a:gd name="T33" fmla="*/ 12 h 27"/>
                <a:gd name="T34" fmla="*/ 26 w 29"/>
                <a:gd name="T35" fmla="*/ 23 h 27"/>
                <a:gd name="T36" fmla="*/ 29 w 29"/>
                <a:gd name="T37" fmla="*/ 25 h 27"/>
                <a:gd name="T38" fmla="*/ 29 w 29"/>
                <a:gd name="T39" fmla="*/ 26 h 27"/>
                <a:gd name="T40" fmla="*/ 24 w 29"/>
                <a:gd name="T41" fmla="*/ 27 h 27"/>
                <a:gd name="T42" fmla="*/ 18 w 29"/>
                <a:gd name="T43" fmla="*/ 27 h 27"/>
                <a:gd name="T44" fmla="*/ 19 w 29"/>
                <a:gd name="T45" fmla="*/ 25 h 27"/>
                <a:gd name="T46" fmla="*/ 22 w 29"/>
                <a:gd name="T47" fmla="*/ 24 h 27"/>
                <a:gd name="T48" fmla="*/ 22 w 29"/>
                <a:gd name="T49" fmla="*/ 14 h 27"/>
                <a:gd name="T50" fmla="*/ 8 w 29"/>
                <a:gd name="T51" fmla="*/ 14 h 27"/>
                <a:gd name="T52" fmla="*/ 7 w 29"/>
                <a:gd name="T53" fmla="*/ 15 h 27"/>
                <a:gd name="T54" fmla="*/ 8 w 29"/>
                <a:gd name="T55" fmla="*/ 25 h 27"/>
                <a:gd name="T56" fmla="*/ 10 w 29"/>
                <a:gd name="T57" fmla="*/ 26 h 27"/>
                <a:gd name="T58" fmla="*/ 10 w 29"/>
                <a:gd name="T59" fmla="*/ 27 h 27"/>
                <a:gd name="T60" fmla="*/ 0 w 29"/>
                <a:gd name="T61" fmla="*/ 27 h 27"/>
                <a:gd name="T62" fmla="*/ 0 w 29"/>
                <a:gd name="T63" fmla="*/ 26 h 27"/>
                <a:gd name="T64" fmla="*/ 3 w 29"/>
                <a:gd name="T65" fmla="*/ 25 h 27"/>
                <a:gd name="T66" fmla="*/ 4 w 29"/>
                <a:gd name="T6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27">
                  <a:moveTo>
                    <a:pt x="4" y="12"/>
                  </a:moveTo>
                  <a:cubicBezTo>
                    <a:pt x="4" y="10"/>
                    <a:pt x="4" y="5"/>
                    <a:pt x="4" y="4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4"/>
                  </a:cubicBezTo>
                  <a:cubicBezTo>
                    <a:pt x="7" y="4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9"/>
                    <a:pt x="22" y="4"/>
                    <a:pt x="22" y="4"/>
                  </a:cubicBezTo>
                  <a:cubicBezTo>
                    <a:pt x="22" y="2"/>
                    <a:pt x="22" y="2"/>
                    <a:pt x="21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4" y="0"/>
                  </a:cubicBezTo>
                  <a:cubicBezTo>
                    <a:pt x="26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2"/>
                    <a:pt x="29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4"/>
                  </a:cubicBezTo>
                  <a:cubicBezTo>
                    <a:pt x="26" y="4"/>
                    <a:pt x="25" y="10"/>
                    <a:pt x="25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21"/>
                    <a:pt x="26" y="23"/>
                  </a:cubicBezTo>
                  <a:cubicBezTo>
                    <a:pt x="26" y="25"/>
                    <a:pt x="26" y="25"/>
                    <a:pt x="27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8" y="27"/>
                    <a:pt x="27" y="27"/>
                    <a:pt x="24" y="27"/>
                  </a:cubicBezTo>
                  <a:cubicBezTo>
                    <a:pt x="21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2" y="25"/>
                    <a:pt x="22" y="24"/>
                  </a:cubicBezTo>
                  <a:cubicBezTo>
                    <a:pt x="22" y="22"/>
                    <a:pt x="22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1"/>
                    <a:pt x="7" y="24"/>
                  </a:cubicBezTo>
                  <a:cubicBezTo>
                    <a:pt x="7" y="25"/>
                    <a:pt x="8" y="25"/>
                    <a:pt x="8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8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4" y="24"/>
                    <a:pt x="4" y="24"/>
                  </a:cubicBezTo>
                  <a:cubicBezTo>
                    <a:pt x="4" y="22"/>
                    <a:pt x="4" y="15"/>
                    <a:pt x="4" y="14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5" name="Freeform 29"/>
            <p:cNvSpPr>
              <a:spLocks noEditPoints="1"/>
            </p:cNvSpPr>
            <p:nvPr userDrawn="1"/>
          </p:nvSpPr>
          <p:spPr bwMode="auto">
            <a:xfrm>
              <a:off x="9831388" y="858838"/>
              <a:ext cx="85725" cy="85725"/>
            </a:xfrm>
            <a:custGeom>
              <a:avLst/>
              <a:gdLst>
                <a:gd name="T0" fmla="*/ 5 w 27"/>
                <a:gd name="T1" fmla="*/ 25 h 27"/>
                <a:gd name="T2" fmla="*/ 0 w 27"/>
                <a:gd name="T3" fmla="*/ 14 h 27"/>
                <a:gd name="T4" fmla="*/ 3 w 27"/>
                <a:gd name="T5" fmla="*/ 5 h 27"/>
                <a:gd name="T6" fmla="*/ 13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4 w 27"/>
                <a:gd name="T13" fmla="*/ 22 h 27"/>
                <a:gd name="T14" fmla="*/ 13 w 27"/>
                <a:gd name="T15" fmla="*/ 27 h 27"/>
                <a:gd name="T16" fmla="*/ 5 w 27"/>
                <a:gd name="T17" fmla="*/ 25 h 27"/>
                <a:gd name="T18" fmla="*/ 23 w 27"/>
                <a:gd name="T19" fmla="*/ 14 h 27"/>
                <a:gd name="T20" fmla="*/ 13 w 27"/>
                <a:gd name="T21" fmla="*/ 1 h 27"/>
                <a:gd name="T22" fmla="*/ 7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3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5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4" y="5"/>
                    <a:pt x="27" y="9"/>
                    <a:pt x="27" y="14"/>
                  </a:cubicBezTo>
                  <a:cubicBezTo>
                    <a:pt x="27" y="17"/>
                    <a:pt x="26" y="19"/>
                    <a:pt x="24" y="22"/>
                  </a:cubicBezTo>
                  <a:cubicBezTo>
                    <a:pt x="22" y="25"/>
                    <a:pt x="18" y="27"/>
                    <a:pt x="13" y="27"/>
                  </a:cubicBezTo>
                  <a:cubicBezTo>
                    <a:pt x="12" y="27"/>
                    <a:pt x="8" y="27"/>
                    <a:pt x="5" y="25"/>
                  </a:cubicBezTo>
                  <a:moveTo>
                    <a:pt x="23" y="14"/>
                  </a:moveTo>
                  <a:cubicBezTo>
                    <a:pt x="23" y="6"/>
                    <a:pt x="17" y="1"/>
                    <a:pt x="13" y="1"/>
                  </a:cubicBezTo>
                  <a:cubicBezTo>
                    <a:pt x="13" y="1"/>
                    <a:pt x="10" y="1"/>
                    <a:pt x="7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0" y="26"/>
                    <a:pt x="14" y="26"/>
                  </a:cubicBezTo>
                  <a:cubicBezTo>
                    <a:pt x="22" y="26"/>
                    <a:pt x="23" y="17"/>
                    <a:pt x="23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6" name="Freeform 30"/>
            <p:cNvSpPr>
              <a:spLocks noEditPoints="1"/>
            </p:cNvSpPr>
            <p:nvPr userDrawn="1"/>
          </p:nvSpPr>
          <p:spPr bwMode="auto">
            <a:xfrm>
              <a:off x="9958388" y="858838"/>
              <a:ext cx="85725" cy="85725"/>
            </a:xfrm>
            <a:custGeom>
              <a:avLst/>
              <a:gdLst>
                <a:gd name="T0" fmla="*/ 6 w 27"/>
                <a:gd name="T1" fmla="*/ 25 h 27"/>
                <a:gd name="T2" fmla="*/ 0 w 27"/>
                <a:gd name="T3" fmla="*/ 14 h 27"/>
                <a:gd name="T4" fmla="*/ 4 w 27"/>
                <a:gd name="T5" fmla="*/ 5 h 27"/>
                <a:gd name="T6" fmla="*/ 14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5 w 27"/>
                <a:gd name="T13" fmla="*/ 22 h 27"/>
                <a:gd name="T14" fmla="*/ 14 w 27"/>
                <a:gd name="T15" fmla="*/ 27 h 27"/>
                <a:gd name="T16" fmla="*/ 6 w 27"/>
                <a:gd name="T17" fmla="*/ 25 h 27"/>
                <a:gd name="T18" fmla="*/ 24 w 27"/>
                <a:gd name="T19" fmla="*/ 14 h 27"/>
                <a:gd name="T20" fmla="*/ 14 w 27"/>
                <a:gd name="T21" fmla="*/ 1 h 27"/>
                <a:gd name="T22" fmla="*/ 8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4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6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1" y="0"/>
                    <a:pt x="14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5" y="5"/>
                    <a:pt x="27" y="9"/>
                    <a:pt x="27" y="14"/>
                  </a:cubicBezTo>
                  <a:cubicBezTo>
                    <a:pt x="27" y="17"/>
                    <a:pt x="27" y="19"/>
                    <a:pt x="25" y="22"/>
                  </a:cubicBezTo>
                  <a:cubicBezTo>
                    <a:pt x="22" y="25"/>
                    <a:pt x="19" y="27"/>
                    <a:pt x="14" y="27"/>
                  </a:cubicBezTo>
                  <a:cubicBezTo>
                    <a:pt x="12" y="27"/>
                    <a:pt x="9" y="27"/>
                    <a:pt x="6" y="25"/>
                  </a:cubicBezTo>
                  <a:moveTo>
                    <a:pt x="24" y="14"/>
                  </a:moveTo>
                  <a:cubicBezTo>
                    <a:pt x="24" y="6"/>
                    <a:pt x="18" y="1"/>
                    <a:pt x="14" y="1"/>
                  </a:cubicBezTo>
                  <a:cubicBezTo>
                    <a:pt x="13" y="1"/>
                    <a:pt x="11" y="1"/>
                    <a:pt x="8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1" y="26"/>
                    <a:pt x="14" y="26"/>
                  </a:cubicBezTo>
                  <a:cubicBezTo>
                    <a:pt x="22" y="26"/>
                    <a:pt x="24" y="17"/>
                    <a:pt x="24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7" name="Freeform 31"/>
            <p:cNvSpPr>
              <a:spLocks/>
            </p:cNvSpPr>
            <p:nvPr userDrawn="1"/>
          </p:nvSpPr>
          <p:spPr bwMode="auto">
            <a:xfrm>
              <a:off x="10085388" y="858838"/>
              <a:ext cx="73025" cy="85725"/>
            </a:xfrm>
            <a:custGeom>
              <a:avLst/>
              <a:gdLst>
                <a:gd name="T0" fmla="*/ 4 w 23"/>
                <a:gd name="T1" fmla="*/ 10 h 27"/>
                <a:gd name="T2" fmla="*/ 4 w 23"/>
                <a:gd name="T3" fmla="*/ 3 h 27"/>
                <a:gd name="T4" fmla="*/ 3 w 23"/>
                <a:gd name="T5" fmla="*/ 2 h 27"/>
                <a:gd name="T6" fmla="*/ 1 w 23"/>
                <a:gd name="T7" fmla="*/ 2 h 27"/>
                <a:gd name="T8" fmla="*/ 1 w 23"/>
                <a:gd name="T9" fmla="*/ 1 h 27"/>
                <a:gd name="T10" fmla="*/ 1 w 23"/>
                <a:gd name="T11" fmla="*/ 1 h 27"/>
                <a:gd name="T12" fmla="*/ 1 w 23"/>
                <a:gd name="T13" fmla="*/ 0 h 27"/>
                <a:gd name="T14" fmla="*/ 6 w 23"/>
                <a:gd name="T15" fmla="*/ 0 h 27"/>
                <a:gd name="T16" fmla="*/ 11 w 23"/>
                <a:gd name="T17" fmla="*/ 0 h 27"/>
                <a:gd name="T18" fmla="*/ 11 w 23"/>
                <a:gd name="T19" fmla="*/ 1 h 27"/>
                <a:gd name="T20" fmla="*/ 11 w 23"/>
                <a:gd name="T21" fmla="*/ 1 h 27"/>
                <a:gd name="T22" fmla="*/ 11 w 23"/>
                <a:gd name="T23" fmla="*/ 2 h 27"/>
                <a:gd name="T24" fmla="*/ 9 w 23"/>
                <a:gd name="T25" fmla="*/ 2 h 27"/>
                <a:gd name="T26" fmla="*/ 8 w 23"/>
                <a:gd name="T27" fmla="*/ 3 h 27"/>
                <a:gd name="T28" fmla="*/ 7 w 23"/>
                <a:gd name="T29" fmla="*/ 12 h 27"/>
                <a:gd name="T30" fmla="*/ 7 w 23"/>
                <a:gd name="T31" fmla="*/ 15 h 27"/>
                <a:gd name="T32" fmla="*/ 8 w 23"/>
                <a:gd name="T33" fmla="*/ 25 h 27"/>
                <a:gd name="T34" fmla="*/ 17 w 23"/>
                <a:gd name="T35" fmla="*/ 25 h 27"/>
                <a:gd name="T36" fmla="*/ 22 w 23"/>
                <a:gd name="T37" fmla="*/ 19 h 27"/>
                <a:gd name="T38" fmla="*/ 22 w 23"/>
                <a:gd name="T39" fmla="*/ 19 h 27"/>
                <a:gd name="T40" fmla="*/ 23 w 23"/>
                <a:gd name="T41" fmla="*/ 19 h 27"/>
                <a:gd name="T42" fmla="*/ 23 w 23"/>
                <a:gd name="T43" fmla="*/ 19 h 27"/>
                <a:gd name="T44" fmla="*/ 21 w 23"/>
                <a:gd name="T45" fmla="*/ 27 h 27"/>
                <a:gd name="T46" fmla="*/ 14 w 23"/>
                <a:gd name="T47" fmla="*/ 27 h 27"/>
                <a:gd name="T48" fmla="*/ 5 w 23"/>
                <a:gd name="T49" fmla="*/ 27 h 27"/>
                <a:gd name="T50" fmla="*/ 2 w 23"/>
                <a:gd name="T51" fmla="*/ 27 h 27"/>
                <a:gd name="T52" fmla="*/ 1 w 23"/>
                <a:gd name="T53" fmla="*/ 27 h 27"/>
                <a:gd name="T54" fmla="*/ 0 w 23"/>
                <a:gd name="T55" fmla="*/ 27 h 27"/>
                <a:gd name="T56" fmla="*/ 0 w 23"/>
                <a:gd name="T57" fmla="*/ 26 h 27"/>
                <a:gd name="T58" fmla="*/ 1 w 23"/>
                <a:gd name="T59" fmla="*/ 25 h 27"/>
                <a:gd name="T60" fmla="*/ 2 w 23"/>
                <a:gd name="T61" fmla="*/ 25 h 27"/>
                <a:gd name="T62" fmla="*/ 4 w 23"/>
                <a:gd name="T63" fmla="*/ 24 h 27"/>
                <a:gd name="T64" fmla="*/ 4 w 23"/>
                <a:gd name="T65" fmla="*/ 12 h 27"/>
                <a:gd name="T66" fmla="*/ 4 w 23"/>
                <a:gd name="T6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7">
                  <a:moveTo>
                    <a:pt x="4" y="10"/>
                  </a:moveTo>
                  <a:cubicBezTo>
                    <a:pt x="4" y="8"/>
                    <a:pt x="4" y="4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4"/>
                    <a:pt x="7" y="9"/>
                    <a:pt x="7" y="12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4"/>
                    <a:pt x="8" y="25"/>
                  </a:cubicBezTo>
                  <a:cubicBezTo>
                    <a:pt x="8" y="25"/>
                    <a:pt x="16" y="25"/>
                    <a:pt x="17" y="25"/>
                  </a:cubicBezTo>
                  <a:cubicBezTo>
                    <a:pt x="19" y="25"/>
                    <a:pt x="21" y="20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1" y="26"/>
                    <a:pt x="21" y="27"/>
                  </a:cubicBezTo>
                  <a:cubicBezTo>
                    <a:pt x="21" y="27"/>
                    <a:pt x="18" y="27"/>
                    <a:pt x="14" y="27"/>
                  </a:cubicBezTo>
                  <a:cubicBezTo>
                    <a:pt x="11" y="27"/>
                    <a:pt x="7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" y="25"/>
                    <a:pt x="4" y="25"/>
                    <a:pt x="4" y="24"/>
                  </a:cubicBezTo>
                  <a:cubicBezTo>
                    <a:pt x="4" y="24"/>
                    <a:pt x="4" y="14"/>
                    <a:pt x="4" y="12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8" name="Freeform 32"/>
            <p:cNvSpPr>
              <a:spLocks/>
            </p:cNvSpPr>
            <p:nvPr userDrawn="1"/>
          </p:nvSpPr>
          <p:spPr bwMode="auto">
            <a:xfrm>
              <a:off x="8596313" y="331788"/>
              <a:ext cx="415925" cy="412750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9" name="Freeform 33"/>
            <p:cNvSpPr>
              <a:spLocks/>
            </p:cNvSpPr>
            <p:nvPr userDrawn="1"/>
          </p:nvSpPr>
          <p:spPr bwMode="auto">
            <a:xfrm>
              <a:off x="8628063" y="369888"/>
              <a:ext cx="390525" cy="384175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0" name="Freeform 34"/>
            <p:cNvSpPr>
              <a:spLocks/>
            </p:cNvSpPr>
            <p:nvPr userDrawn="1"/>
          </p:nvSpPr>
          <p:spPr bwMode="auto">
            <a:xfrm>
              <a:off x="9110663" y="334963"/>
              <a:ext cx="365125" cy="419100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1" name="Freeform 35"/>
            <p:cNvSpPr>
              <a:spLocks/>
            </p:cNvSpPr>
            <p:nvPr userDrawn="1"/>
          </p:nvSpPr>
          <p:spPr bwMode="auto">
            <a:xfrm>
              <a:off x="9520238" y="328613"/>
              <a:ext cx="254000" cy="434975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2" name="Freeform 36"/>
            <p:cNvSpPr>
              <a:spLocks noEditPoints="1"/>
            </p:cNvSpPr>
            <p:nvPr userDrawn="1"/>
          </p:nvSpPr>
          <p:spPr bwMode="auto">
            <a:xfrm>
              <a:off x="9825038" y="334963"/>
              <a:ext cx="330200" cy="419100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3" name="Freeform 37"/>
            <p:cNvSpPr>
              <a:spLocks noEditPoints="1"/>
            </p:cNvSpPr>
            <p:nvPr userDrawn="1"/>
          </p:nvSpPr>
          <p:spPr bwMode="auto">
            <a:xfrm>
              <a:off x="8599488" y="858838"/>
              <a:ext cx="66675" cy="85725"/>
            </a:xfrm>
            <a:custGeom>
              <a:avLst/>
              <a:gdLst>
                <a:gd name="T0" fmla="*/ 4 w 21"/>
                <a:gd name="T1" fmla="*/ 11 h 27"/>
                <a:gd name="T2" fmla="*/ 3 w 21"/>
                <a:gd name="T3" fmla="*/ 4 h 27"/>
                <a:gd name="T4" fmla="*/ 1 w 21"/>
                <a:gd name="T5" fmla="*/ 2 h 27"/>
                <a:gd name="T6" fmla="*/ 0 w 21"/>
                <a:gd name="T7" fmla="*/ 2 h 27"/>
                <a:gd name="T8" fmla="*/ 0 w 21"/>
                <a:gd name="T9" fmla="*/ 1 h 27"/>
                <a:gd name="T10" fmla="*/ 0 w 21"/>
                <a:gd name="T11" fmla="*/ 1 h 27"/>
                <a:gd name="T12" fmla="*/ 0 w 21"/>
                <a:gd name="T13" fmla="*/ 0 h 27"/>
                <a:gd name="T14" fmla="*/ 5 w 21"/>
                <a:gd name="T15" fmla="*/ 0 h 27"/>
                <a:gd name="T16" fmla="*/ 10 w 21"/>
                <a:gd name="T17" fmla="*/ 0 h 27"/>
                <a:gd name="T18" fmla="*/ 16 w 21"/>
                <a:gd name="T19" fmla="*/ 1 h 27"/>
                <a:gd name="T20" fmla="*/ 19 w 21"/>
                <a:gd name="T21" fmla="*/ 6 h 27"/>
                <a:gd name="T22" fmla="*/ 14 w 21"/>
                <a:gd name="T23" fmla="*/ 12 h 27"/>
                <a:gd name="T24" fmla="*/ 15 w 21"/>
                <a:gd name="T25" fmla="*/ 13 h 27"/>
                <a:gd name="T26" fmla="*/ 21 w 21"/>
                <a:gd name="T27" fmla="*/ 20 h 27"/>
                <a:gd name="T28" fmla="*/ 18 w 21"/>
                <a:gd name="T29" fmla="*/ 25 h 27"/>
                <a:gd name="T30" fmla="*/ 11 w 21"/>
                <a:gd name="T31" fmla="*/ 27 h 27"/>
                <a:gd name="T32" fmla="*/ 5 w 21"/>
                <a:gd name="T33" fmla="*/ 27 h 27"/>
                <a:gd name="T34" fmla="*/ 0 w 21"/>
                <a:gd name="T35" fmla="*/ 27 h 27"/>
                <a:gd name="T36" fmla="*/ 0 w 21"/>
                <a:gd name="T37" fmla="*/ 27 h 27"/>
                <a:gd name="T38" fmla="*/ 0 w 21"/>
                <a:gd name="T39" fmla="*/ 26 h 27"/>
                <a:gd name="T40" fmla="*/ 0 w 21"/>
                <a:gd name="T41" fmla="*/ 25 h 27"/>
                <a:gd name="T42" fmla="*/ 2 w 21"/>
                <a:gd name="T43" fmla="*/ 25 h 27"/>
                <a:gd name="T44" fmla="*/ 3 w 21"/>
                <a:gd name="T45" fmla="*/ 24 h 27"/>
                <a:gd name="T46" fmla="*/ 4 w 21"/>
                <a:gd name="T47" fmla="*/ 15 h 27"/>
                <a:gd name="T48" fmla="*/ 4 w 21"/>
                <a:gd name="T49" fmla="*/ 11 h 27"/>
                <a:gd name="T50" fmla="*/ 7 w 21"/>
                <a:gd name="T51" fmla="*/ 12 h 27"/>
                <a:gd name="T52" fmla="*/ 9 w 21"/>
                <a:gd name="T53" fmla="*/ 12 h 27"/>
                <a:gd name="T54" fmla="*/ 13 w 21"/>
                <a:gd name="T55" fmla="*/ 11 h 27"/>
                <a:gd name="T56" fmla="*/ 16 w 21"/>
                <a:gd name="T57" fmla="*/ 7 h 27"/>
                <a:gd name="T58" fmla="*/ 14 w 21"/>
                <a:gd name="T59" fmla="*/ 3 h 27"/>
                <a:gd name="T60" fmla="*/ 9 w 21"/>
                <a:gd name="T61" fmla="*/ 1 h 27"/>
                <a:gd name="T62" fmla="*/ 7 w 21"/>
                <a:gd name="T63" fmla="*/ 2 h 27"/>
                <a:gd name="T64" fmla="*/ 7 w 21"/>
                <a:gd name="T65" fmla="*/ 2 h 27"/>
                <a:gd name="T66" fmla="*/ 7 w 21"/>
                <a:gd name="T67" fmla="*/ 9 h 27"/>
                <a:gd name="T68" fmla="*/ 7 w 21"/>
                <a:gd name="T69" fmla="*/ 12 h 27"/>
                <a:gd name="T70" fmla="*/ 7 w 21"/>
                <a:gd name="T71" fmla="*/ 16 h 27"/>
                <a:gd name="T72" fmla="*/ 7 w 21"/>
                <a:gd name="T73" fmla="*/ 21 h 27"/>
                <a:gd name="T74" fmla="*/ 11 w 21"/>
                <a:gd name="T75" fmla="*/ 26 h 27"/>
                <a:gd name="T76" fmla="*/ 17 w 21"/>
                <a:gd name="T77" fmla="*/ 20 h 27"/>
                <a:gd name="T78" fmla="*/ 13 w 21"/>
                <a:gd name="T79" fmla="*/ 14 h 27"/>
                <a:gd name="T80" fmla="*/ 8 w 21"/>
                <a:gd name="T81" fmla="*/ 13 h 27"/>
                <a:gd name="T82" fmla="*/ 7 w 21"/>
                <a:gd name="T83" fmla="*/ 13 h 27"/>
                <a:gd name="T84" fmla="*/ 7 w 21"/>
                <a:gd name="T8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4" y="11"/>
                  </a:moveTo>
                  <a:cubicBezTo>
                    <a:pt x="4" y="9"/>
                    <a:pt x="3" y="5"/>
                    <a:pt x="3" y="4"/>
                  </a:cubicBezTo>
                  <a:cubicBezTo>
                    <a:pt x="3" y="2"/>
                    <a:pt x="3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2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10"/>
                    <a:pt x="17" y="11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8" y="14"/>
                    <a:pt x="21" y="16"/>
                    <a:pt x="21" y="20"/>
                  </a:cubicBezTo>
                  <a:cubicBezTo>
                    <a:pt x="21" y="22"/>
                    <a:pt x="19" y="24"/>
                    <a:pt x="18" y="25"/>
                  </a:cubicBezTo>
                  <a:cubicBezTo>
                    <a:pt x="16" y="26"/>
                    <a:pt x="14" y="27"/>
                    <a:pt x="11" y="27"/>
                  </a:cubicBezTo>
                  <a:cubicBezTo>
                    <a:pt x="8" y="27"/>
                    <a:pt x="7" y="27"/>
                    <a:pt x="5" y="27"/>
                  </a:cubicBezTo>
                  <a:cubicBezTo>
                    <a:pt x="3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4"/>
                  </a:cubicBezTo>
                  <a:cubicBezTo>
                    <a:pt x="3" y="23"/>
                    <a:pt x="4" y="18"/>
                    <a:pt x="4" y="15"/>
                  </a:cubicBezTo>
                  <a:lnTo>
                    <a:pt x="4" y="11"/>
                  </a:lnTo>
                  <a:close/>
                  <a:moveTo>
                    <a:pt x="7" y="12"/>
                  </a:moveTo>
                  <a:cubicBezTo>
                    <a:pt x="8" y="12"/>
                    <a:pt x="8" y="12"/>
                    <a:pt x="9" y="12"/>
                  </a:cubicBezTo>
                  <a:cubicBezTo>
                    <a:pt x="11" y="12"/>
                    <a:pt x="13" y="12"/>
                    <a:pt x="13" y="11"/>
                  </a:cubicBezTo>
                  <a:cubicBezTo>
                    <a:pt x="15" y="10"/>
                    <a:pt x="16" y="8"/>
                    <a:pt x="16" y="7"/>
                  </a:cubicBezTo>
                  <a:cubicBezTo>
                    <a:pt x="16" y="5"/>
                    <a:pt x="15" y="4"/>
                    <a:pt x="14" y="3"/>
                  </a:cubicBezTo>
                  <a:cubicBezTo>
                    <a:pt x="12" y="2"/>
                    <a:pt x="11" y="1"/>
                    <a:pt x="9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6"/>
                    <a:pt x="7" y="9"/>
                  </a:cubicBezTo>
                  <a:lnTo>
                    <a:pt x="7" y="12"/>
                  </a:lnTo>
                  <a:close/>
                  <a:moveTo>
                    <a:pt x="7" y="1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4"/>
                    <a:pt x="8" y="26"/>
                    <a:pt x="11" y="26"/>
                  </a:cubicBezTo>
                  <a:cubicBezTo>
                    <a:pt x="14" y="26"/>
                    <a:pt x="17" y="24"/>
                    <a:pt x="17" y="20"/>
                  </a:cubicBezTo>
                  <a:cubicBezTo>
                    <a:pt x="17" y="17"/>
                    <a:pt x="15" y="15"/>
                    <a:pt x="13" y="14"/>
                  </a:cubicBezTo>
                  <a:cubicBezTo>
                    <a:pt x="11" y="13"/>
                    <a:pt x="10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4" name="Freeform 38"/>
            <p:cNvSpPr>
              <a:spLocks/>
            </p:cNvSpPr>
            <p:nvPr userDrawn="1"/>
          </p:nvSpPr>
          <p:spPr bwMode="auto">
            <a:xfrm>
              <a:off x="8704263" y="858838"/>
              <a:ext cx="85725" cy="85725"/>
            </a:xfrm>
            <a:custGeom>
              <a:avLst/>
              <a:gdLst>
                <a:gd name="T0" fmla="*/ 8 w 27"/>
                <a:gd name="T1" fmla="*/ 26 h 27"/>
                <a:gd name="T2" fmla="*/ 4 w 27"/>
                <a:gd name="T3" fmla="*/ 21 h 27"/>
                <a:gd name="T4" fmla="*/ 3 w 27"/>
                <a:gd name="T5" fmla="*/ 12 h 27"/>
                <a:gd name="T6" fmla="*/ 3 w 27"/>
                <a:gd name="T7" fmla="*/ 4 h 27"/>
                <a:gd name="T8" fmla="*/ 2 w 27"/>
                <a:gd name="T9" fmla="*/ 2 h 27"/>
                <a:gd name="T10" fmla="*/ 0 w 27"/>
                <a:gd name="T11" fmla="*/ 2 h 27"/>
                <a:gd name="T12" fmla="*/ 0 w 27"/>
                <a:gd name="T13" fmla="*/ 1 h 27"/>
                <a:gd name="T14" fmla="*/ 0 w 27"/>
                <a:gd name="T15" fmla="*/ 1 h 27"/>
                <a:gd name="T16" fmla="*/ 0 w 27"/>
                <a:gd name="T17" fmla="*/ 0 h 27"/>
                <a:gd name="T18" fmla="*/ 5 w 27"/>
                <a:gd name="T19" fmla="*/ 0 h 27"/>
                <a:gd name="T20" fmla="*/ 10 w 27"/>
                <a:gd name="T21" fmla="*/ 0 h 27"/>
                <a:gd name="T22" fmla="*/ 11 w 27"/>
                <a:gd name="T23" fmla="*/ 1 h 27"/>
                <a:gd name="T24" fmla="*/ 11 w 27"/>
                <a:gd name="T25" fmla="*/ 1 h 27"/>
                <a:gd name="T26" fmla="*/ 10 w 27"/>
                <a:gd name="T27" fmla="*/ 2 h 27"/>
                <a:gd name="T28" fmla="*/ 9 w 27"/>
                <a:gd name="T29" fmla="*/ 2 h 27"/>
                <a:gd name="T30" fmla="*/ 7 w 27"/>
                <a:gd name="T31" fmla="*/ 3 h 27"/>
                <a:gd name="T32" fmla="*/ 7 w 27"/>
                <a:gd name="T33" fmla="*/ 8 h 27"/>
                <a:gd name="T34" fmla="*/ 7 w 27"/>
                <a:gd name="T35" fmla="*/ 11 h 27"/>
                <a:gd name="T36" fmla="*/ 7 w 27"/>
                <a:gd name="T37" fmla="*/ 18 h 27"/>
                <a:gd name="T38" fmla="*/ 8 w 27"/>
                <a:gd name="T39" fmla="*/ 23 h 27"/>
                <a:gd name="T40" fmla="*/ 14 w 27"/>
                <a:gd name="T41" fmla="*/ 26 h 27"/>
                <a:gd name="T42" fmla="*/ 20 w 27"/>
                <a:gd name="T43" fmla="*/ 24 h 27"/>
                <a:gd name="T44" fmla="*/ 22 w 27"/>
                <a:gd name="T45" fmla="*/ 17 h 27"/>
                <a:gd name="T46" fmla="*/ 22 w 27"/>
                <a:gd name="T47" fmla="*/ 9 h 27"/>
                <a:gd name="T48" fmla="*/ 21 w 27"/>
                <a:gd name="T49" fmla="*/ 3 h 27"/>
                <a:gd name="T50" fmla="*/ 20 w 27"/>
                <a:gd name="T51" fmla="*/ 2 h 27"/>
                <a:gd name="T52" fmla="*/ 18 w 27"/>
                <a:gd name="T53" fmla="*/ 2 h 27"/>
                <a:gd name="T54" fmla="*/ 18 w 27"/>
                <a:gd name="T55" fmla="*/ 1 h 27"/>
                <a:gd name="T56" fmla="*/ 18 w 27"/>
                <a:gd name="T57" fmla="*/ 1 h 27"/>
                <a:gd name="T58" fmla="*/ 18 w 27"/>
                <a:gd name="T59" fmla="*/ 0 h 27"/>
                <a:gd name="T60" fmla="*/ 23 w 27"/>
                <a:gd name="T61" fmla="*/ 0 h 27"/>
                <a:gd name="T62" fmla="*/ 27 w 27"/>
                <a:gd name="T63" fmla="*/ 0 h 27"/>
                <a:gd name="T64" fmla="*/ 27 w 27"/>
                <a:gd name="T65" fmla="*/ 1 h 27"/>
                <a:gd name="T66" fmla="*/ 27 w 27"/>
                <a:gd name="T67" fmla="*/ 1 h 27"/>
                <a:gd name="T68" fmla="*/ 27 w 27"/>
                <a:gd name="T69" fmla="*/ 2 h 27"/>
                <a:gd name="T70" fmla="*/ 25 w 27"/>
                <a:gd name="T71" fmla="*/ 2 h 27"/>
                <a:gd name="T72" fmla="*/ 24 w 27"/>
                <a:gd name="T73" fmla="*/ 3 h 27"/>
                <a:gd name="T74" fmla="*/ 24 w 27"/>
                <a:gd name="T75" fmla="*/ 9 h 27"/>
                <a:gd name="T76" fmla="*/ 23 w 27"/>
                <a:gd name="T77" fmla="*/ 18 h 27"/>
                <a:gd name="T78" fmla="*/ 20 w 27"/>
                <a:gd name="T79" fmla="*/ 25 h 27"/>
                <a:gd name="T80" fmla="*/ 13 w 27"/>
                <a:gd name="T81" fmla="*/ 27 h 27"/>
                <a:gd name="T82" fmla="*/ 8 w 27"/>
                <a:gd name="T83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" h="27">
                  <a:moveTo>
                    <a:pt x="8" y="26"/>
                  </a:moveTo>
                  <a:cubicBezTo>
                    <a:pt x="6" y="25"/>
                    <a:pt x="5" y="24"/>
                    <a:pt x="4" y="21"/>
                  </a:cubicBezTo>
                  <a:cubicBezTo>
                    <a:pt x="4" y="20"/>
                    <a:pt x="3" y="17"/>
                    <a:pt x="3" y="1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7"/>
                    <a:pt x="7" y="18"/>
                  </a:cubicBezTo>
                  <a:cubicBezTo>
                    <a:pt x="7" y="20"/>
                    <a:pt x="7" y="22"/>
                    <a:pt x="8" y="23"/>
                  </a:cubicBezTo>
                  <a:cubicBezTo>
                    <a:pt x="10" y="25"/>
                    <a:pt x="12" y="26"/>
                    <a:pt x="14" y="26"/>
                  </a:cubicBezTo>
                  <a:cubicBezTo>
                    <a:pt x="16" y="26"/>
                    <a:pt x="18" y="25"/>
                    <a:pt x="20" y="24"/>
                  </a:cubicBezTo>
                  <a:cubicBezTo>
                    <a:pt x="21" y="22"/>
                    <a:pt x="22" y="20"/>
                    <a:pt x="22" y="1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6"/>
                    <a:pt x="21" y="4"/>
                    <a:pt x="21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4"/>
                    <a:pt x="24" y="9"/>
                    <a:pt x="24" y="9"/>
                  </a:cubicBezTo>
                  <a:cubicBezTo>
                    <a:pt x="24" y="10"/>
                    <a:pt x="24" y="16"/>
                    <a:pt x="23" y="18"/>
                  </a:cubicBezTo>
                  <a:cubicBezTo>
                    <a:pt x="23" y="21"/>
                    <a:pt x="22" y="23"/>
                    <a:pt x="20" y="25"/>
                  </a:cubicBezTo>
                  <a:cubicBezTo>
                    <a:pt x="19" y="26"/>
                    <a:pt x="17" y="27"/>
                    <a:pt x="13" y="27"/>
                  </a:cubicBezTo>
                  <a:cubicBezTo>
                    <a:pt x="11" y="27"/>
                    <a:pt x="10" y="27"/>
                    <a:pt x="8" y="26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5" name="Freeform 39"/>
            <p:cNvSpPr>
              <a:spLocks/>
            </p:cNvSpPr>
            <p:nvPr userDrawn="1"/>
          </p:nvSpPr>
          <p:spPr bwMode="auto">
            <a:xfrm>
              <a:off x="88280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6" name="Freeform 40"/>
            <p:cNvSpPr>
              <a:spLocks/>
            </p:cNvSpPr>
            <p:nvPr userDrawn="1"/>
          </p:nvSpPr>
          <p:spPr bwMode="auto">
            <a:xfrm>
              <a:off x="8920163" y="858838"/>
              <a:ext cx="34925" cy="85725"/>
            </a:xfrm>
            <a:custGeom>
              <a:avLst/>
              <a:gdLst>
                <a:gd name="T0" fmla="*/ 4 w 11"/>
                <a:gd name="T1" fmla="*/ 11 h 27"/>
                <a:gd name="T2" fmla="*/ 4 w 11"/>
                <a:gd name="T3" fmla="*/ 3 h 27"/>
                <a:gd name="T4" fmla="*/ 2 w 11"/>
                <a:gd name="T5" fmla="*/ 2 h 27"/>
                <a:gd name="T6" fmla="*/ 0 w 11"/>
                <a:gd name="T7" fmla="*/ 2 h 27"/>
                <a:gd name="T8" fmla="*/ 0 w 11"/>
                <a:gd name="T9" fmla="*/ 2 h 27"/>
                <a:gd name="T10" fmla="*/ 0 w 11"/>
                <a:gd name="T11" fmla="*/ 1 h 27"/>
                <a:gd name="T12" fmla="*/ 0 w 11"/>
                <a:gd name="T13" fmla="*/ 0 h 27"/>
                <a:gd name="T14" fmla="*/ 6 w 11"/>
                <a:gd name="T15" fmla="*/ 0 h 27"/>
                <a:gd name="T16" fmla="*/ 11 w 11"/>
                <a:gd name="T17" fmla="*/ 0 h 27"/>
                <a:gd name="T18" fmla="*/ 11 w 11"/>
                <a:gd name="T19" fmla="*/ 1 h 27"/>
                <a:gd name="T20" fmla="*/ 11 w 11"/>
                <a:gd name="T21" fmla="*/ 1 h 27"/>
                <a:gd name="T22" fmla="*/ 11 w 11"/>
                <a:gd name="T23" fmla="*/ 2 h 27"/>
                <a:gd name="T24" fmla="*/ 9 w 11"/>
                <a:gd name="T25" fmla="*/ 2 h 27"/>
                <a:gd name="T26" fmla="*/ 8 w 11"/>
                <a:gd name="T27" fmla="*/ 3 h 27"/>
                <a:gd name="T28" fmla="*/ 8 w 11"/>
                <a:gd name="T29" fmla="*/ 12 h 27"/>
                <a:gd name="T30" fmla="*/ 8 w 11"/>
                <a:gd name="T31" fmla="*/ 15 h 27"/>
                <a:gd name="T32" fmla="*/ 8 w 11"/>
                <a:gd name="T33" fmla="*/ 24 h 27"/>
                <a:gd name="T34" fmla="*/ 10 w 11"/>
                <a:gd name="T35" fmla="*/ 25 h 27"/>
                <a:gd name="T36" fmla="*/ 11 w 11"/>
                <a:gd name="T37" fmla="*/ 25 h 27"/>
                <a:gd name="T38" fmla="*/ 11 w 11"/>
                <a:gd name="T39" fmla="*/ 26 h 27"/>
                <a:gd name="T40" fmla="*/ 11 w 11"/>
                <a:gd name="T41" fmla="*/ 27 h 27"/>
                <a:gd name="T42" fmla="*/ 11 w 11"/>
                <a:gd name="T43" fmla="*/ 27 h 27"/>
                <a:gd name="T44" fmla="*/ 6 w 11"/>
                <a:gd name="T45" fmla="*/ 27 h 27"/>
                <a:gd name="T46" fmla="*/ 0 w 11"/>
                <a:gd name="T47" fmla="*/ 27 h 27"/>
                <a:gd name="T48" fmla="*/ 0 w 11"/>
                <a:gd name="T49" fmla="*/ 27 h 27"/>
                <a:gd name="T50" fmla="*/ 0 w 11"/>
                <a:gd name="T51" fmla="*/ 26 h 27"/>
                <a:gd name="T52" fmla="*/ 0 w 11"/>
                <a:gd name="T53" fmla="*/ 25 h 27"/>
                <a:gd name="T54" fmla="*/ 2 w 11"/>
                <a:gd name="T55" fmla="*/ 25 h 27"/>
                <a:gd name="T56" fmla="*/ 4 w 11"/>
                <a:gd name="T57" fmla="*/ 24 h 27"/>
                <a:gd name="T58" fmla="*/ 4 w 11"/>
                <a:gd name="T59" fmla="*/ 14 h 27"/>
                <a:gd name="T60" fmla="*/ 4 w 11"/>
                <a:gd name="T61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7">
                  <a:moveTo>
                    <a:pt x="4" y="11"/>
                  </a:moveTo>
                  <a:cubicBezTo>
                    <a:pt x="4" y="10"/>
                    <a:pt x="4" y="4"/>
                    <a:pt x="4" y="3"/>
                  </a:cubicBezTo>
                  <a:cubicBezTo>
                    <a:pt x="4" y="2"/>
                    <a:pt x="4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11"/>
                    <a:pt x="8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24"/>
                    <a:pt x="8" y="24"/>
                  </a:cubicBezTo>
                  <a:cubicBezTo>
                    <a:pt x="8" y="25"/>
                    <a:pt x="8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9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24"/>
                    <a:pt x="4" y="16"/>
                    <a:pt x="4" y="14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7" name="Freeform 41"/>
            <p:cNvSpPr>
              <a:spLocks/>
            </p:cNvSpPr>
            <p:nvPr userDrawn="1"/>
          </p:nvSpPr>
          <p:spPr bwMode="auto">
            <a:xfrm>
              <a:off x="8996363" y="858838"/>
              <a:ext cx="85725" cy="85725"/>
            </a:xfrm>
            <a:custGeom>
              <a:avLst/>
              <a:gdLst>
                <a:gd name="T0" fmla="*/ 4 w 27"/>
                <a:gd name="T1" fmla="*/ 5 h 27"/>
                <a:gd name="T2" fmla="*/ 2 w 27"/>
                <a:gd name="T3" fmla="*/ 2 h 27"/>
                <a:gd name="T4" fmla="*/ 0 w 27"/>
                <a:gd name="T5" fmla="*/ 2 h 27"/>
                <a:gd name="T6" fmla="*/ 0 w 27"/>
                <a:gd name="T7" fmla="*/ 1 h 27"/>
                <a:gd name="T8" fmla="*/ 0 w 27"/>
                <a:gd name="T9" fmla="*/ 1 h 27"/>
                <a:gd name="T10" fmla="*/ 0 w 27"/>
                <a:gd name="T11" fmla="*/ 0 h 27"/>
                <a:gd name="T12" fmla="*/ 1 w 27"/>
                <a:gd name="T13" fmla="*/ 0 h 27"/>
                <a:gd name="T14" fmla="*/ 4 w 27"/>
                <a:gd name="T15" fmla="*/ 0 h 27"/>
                <a:gd name="T16" fmla="*/ 6 w 27"/>
                <a:gd name="T17" fmla="*/ 0 h 27"/>
                <a:gd name="T18" fmla="*/ 7 w 27"/>
                <a:gd name="T19" fmla="*/ 1 h 27"/>
                <a:gd name="T20" fmla="*/ 15 w 27"/>
                <a:gd name="T21" fmla="*/ 11 h 27"/>
                <a:gd name="T22" fmla="*/ 23 w 27"/>
                <a:gd name="T23" fmla="*/ 20 h 27"/>
                <a:gd name="T24" fmla="*/ 23 w 27"/>
                <a:gd name="T25" fmla="*/ 20 h 27"/>
                <a:gd name="T26" fmla="*/ 23 w 27"/>
                <a:gd name="T27" fmla="*/ 16 h 27"/>
                <a:gd name="T28" fmla="*/ 23 w 27"/>
                <a:gd name="T29" fmla="*/ 9 h 27"/>
                <a:gd name="T30" fmla="*/ 22 w 27"/>
                <a:gd name="T31" fmla="*/ 3 h 27"/>
                <a:gd name="T32" fmla="*/ 20 w 27"/>
                <a:gd name="T33" fmla="*/ 2 h 27"/>
                <a:gd name="T34" fmla="*/ 19 w 27"/>
                <a:gd name="T35" fmla="*/ 2 h 27"/>
                <a:gd name="T36" fmla="*/ 19 w 27"/>
                <a:gd name="T37" fmla="*/ 1 h 27"/>
                <a:gd name="T38" fmla="*/ 19 w 27"/>
                <a:gd name="T39" fmla="*/ 1 h 27"/>
                <a:gd name="T40" fmla="*/ 19 w 27"/>
                <a:gd name="T41" fmla="*/ 0 h 27"/>
                <a:gd name="T42" fmla="*/ 23 w 27"/>
                <a:gd name="T43" fmla="*/ 0 h 27"/>
                <a:gd name="T44" fmla="*/ 27 w 27"/>
                <a:gd name="T45" fmla="*/ 0 h 27"/>
                <a:gd name="T46" fmla="*/ 27 w 27"/>
                <a:gd name="T47" fmla="*/ 1 h 27"/>
                <a:gd name="T48" fmla="*/ 27 w 27"/>
                <a:gd name="T49" fmla="*/ 1 h 27"/>
                <a:gd name="T50" fmla="*/ 27 w 27"/>
                <a:gd name="T51" fmla="*/ 2 h 27"/>
                <a:gd name="T52" fmla="*/ 26 w 27"/>
                <a:gd name="T53" fmla="*/ 2 h 27"/>
                <a:gd name="T54" fmla="*/ 24 w 27"/>
                <a:gd name="T55" fmla="*/ 4 h 27"/>
                <a:gd name="T56" fmla="*/ 24 w 27"/>
                <a:gd name="T57" fmla="*/ 12 h 27"/>
                <a:gd name="T58" fmla="*/ 24 w 27"/>
                <a:gd name="T59" fmla="*/ 26 h 27"/>
                <a:gd name="T60" fmla="*/ 24 w 27"/>
                <a:gd name="T61" fmla="*/ 27 h 27"/>
                <a:gd name="T62" fmla="*/ 23 w 27"/>
                <a:gd name="T63" fmla="*/ 27 h 27"/>
                <a:gd name="T64" fmla="*/ 19 w 27"/>
                <a:gd name="T65" fmla="*/ 21 h 27"/>
                <a:gd name="T66" fmla="*/ 13 w 27"/>
                <a:gd name="T67" fmla="*/ 14 h 27"/>
                <a:gd name="T68" fmla="*/ 6 w 27"/>
                <a:gd name="T69" fmla="*/ 5 h 27"/>
                <a:gd name="T70" fmla="*/ 5 w 27"/>
                <a:gd name="T71" fmla="*/ 5 h 27"/>
                <a:gd name="T72" fmla="*/ 5 w 27"/>
                <a:gd name="T73" fmla="*/ 13 h 27"/>
                <a:gd name="T74" fmla="*/ 6 w 27"/>
                <a:gd name="T75" fmla="*/ 23 h 27"/>
                <a:gd name="T76" fmla="*/ 7 w 27"/>
                <a:gd name="T77" fmla="*/ 25 h 27"/>
                <a:gd name="T78" fmla="*/ 8 w 27"/>
                <a:gd name="T79" fmla="*/ 25 h 27"/>
                <a:gd name="T80" fmla="*/ 8 w 27"/>
                <a:gd name="T81" fmla="*/ 26 h 27"/>
                <a:gd name="T82" fmla="*/ 8 w 27"/>
                <a:gd name="T83" fmla="*/ 26 h 27"/>
                <a:gd name="T84" fmla="*/ 8 w 27"/>
                <a:gd name="T85" fmla="*/ 27 h 27"/>
                <a:gd name="T86" fmla="*/ 5 w 27"/>
                <a:gd name="T87" fmla="*/ 27 h 27"/>
                <a:gd name="T88" fmla="*/ 1 w 27"/>
                <a:gd name="T89" fmla="*/ 27 h 27"/>
                <a:gd name="T90" fmla="*/ 1 w 27"/>
                <a:gd name="T91" fmla="*/ 27 h 27"/>
                <a:gd name="T92" fmla="*/ 1 w 27"/>
                <a:gd name="T93" fmla="*/ 26 h 27"/>
                <a:gd name="T94" fmla="*/ 1 w 27"/>
                <a:gd name="T95" fmla="*/ 25 h 27"/>
                <a:gd name="T96" fmla="*/ 2 w 27"/>
                <a:gd name="T97" fmla="*/ 25 h 27"/>
                <a:gd name="T98" fmla="*/ 4 w 27"/>
                <a:gd name="T99" fmla="*/ 23 h 27"/>
                <a:gd name="T100" fmla="*/ 4 w 27"/>
                <a:gd name="T101" fmla="*/ 12 h 27"/>
                <a:gd name="T102" fmla="*/ 4 w 27"/>
                <a:gd name="T103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" h="27">
                  <a:moveTo>
                    <a:pt x="4" y="5"/>
                  </a:moveTo>
                  <a:cubicBezTo>
                    <a:pt x="4" y="3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15" y="10"/>
                    <a:pt x="15" y="11"/>
                  </a:cubicBezTo>
                  <a:cubicBezTo>
                    <a:pt x="15" y="11"/>
                    <a:pt x="22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3"/>
                    <a:pt x="23" y="11"/>
                    <a:pt x="23" y="9"/>
                  </a:cubicBezTo>
                  <a:cubicBezTo>
                    <a:pt x="23" y="7"/>
                    <a:pt x="22" y="4"/>
                    <a:pt x="22" y="3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4" y="2"/>
                    <a:pt x="24" y="4"/>
                  </a:cubicBezTo>
                  <a:cubicBezTo>
                    <a:pt x="24" y="6"/>
                    <a:pt x="24" y="10"/>
                    <a:pt x="24" y="12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3" y="27"/>
                    <a:pt x="23" y="27"/>
                  </a:cubicBezTo>
                  <a:cubicBezTo>
                    <a:pt x="23" y="26"/>
                    <a:pt x="21" y="24"/>
                    <a:pt x="19" y="21"/>
                  </a:cubicBezTo>
                  <a:cubicBezTo>
                    <a:pt x="16" y="18"/>
                    <a:pt x="13" y="14"/>
                    <a:pt x="13" y="14"/>
                  </a:cubicBezTo>
                  <a:cubicBezTo>
                    <a:pt x="13" y="14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6"/>
                    <a:pt x="6" y="22"/>
                    <a:pt x="6" y="23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6" y="27"/>
                    <a:pt x="5" y="27"/>
                  </a:cubicBezTo>
                  <a:cubicBezTo>
                    <a:pt x="4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3"/>
                  </a:cubicBezTo>
                  <a:cubicBezTo>
                    <a:pt x="4" y="22"/>
                    <a:pt x="4" y="18"/>
                    <a:pt x="4" y="12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8" name="Freeform 42"/>
            <p:cNvSpPr>
              <a:spLocks/>
            </p:cNvSpPr>
            <p:nvPr userDrawn="1"/>
          </p:nvSpPr>
          <p:spPr bwMode="auto">
            <a:xfrm>
              <a:off x="9123363" y="858838"/>
              <a:ext cx="73025" cy="85725"/>
            </a:xfrm>
            <a:custGeom>
              <a:avLst/>
              <a:gdLst>
                <a:gd name="T0" fmla="*/ 7 w 23"/>
                <a:gd name="T1" fmla="*/ 12 h 27"/>
                <a:gd name="T2" fmla="*/ 12 w 23"/>
                <a:gd name="T3" fmla="*/ 12 h 27"/>
                <a:gd name="T4" fmla="*/ 13 w 23"/>
                <a:gd name="T5" fmla="*/ 11 h 27"/>
                <a:gd name="T6" fmla="*/ 14 w 23"/>
                <a:gd name="T7" fmla="*/ 9 h 27"/>
                <a:gd name="T8" fmla="*/ 14 w 23"/>
                <a:gd name="T9" fmla="*/ 9 h 27"/>
                <a:gd name="T10" fmla="*/ 15 w 23"/>
                <a:gd name="T11" fmla="*/ 9 h 27"/>
                <a:gd name="T12" fmla="*/ 15 w 23"/>
                <a:gd name="T13" fmla="*/ 9 h 27"/>
                <a:gd name="T14" fmla="*/ 15 w 23"/>
                <a:gd name="T15" fmla="*/ 13 h 27"/>
                <a:gd name="T16" fmla="*/ 15 w 23"/>
                <a:gd name="T17" fmla="*/ 17 h 27"/>
                <a:gd name="T18" fmla="*/ 15 w 23"/>
                <a:gd name="T19" fmla="*/ 17 h 27"/>
                <a:gd name="T20" fmla="*/ 14 w 23"/>
                <a:gd name="T21" fmla="*/ 17 h 27"/>
                <a:gd name="T22" fmla="*/ 14 w 23"/>
                <a:gd name="T23" fmla="*/ 17 h 27"/>
                <a:gd name="T24" fmla="*/ 14 w 23"/>
                <a:gd name="T25" fmla="*/ 15 h 27"/>
                <a:gd name="T26" fmla="*/ 12 w 23"/>
                <a:gd name="T27" fmla="*/ 14 h 27"/>
                <a:gd name="T28" fmla="*/ 7 w 23"/>
                <a:gd name="T29" fmla="*/ 14 h 27"/>
                <a:gd name="T30" fmla="*/ 7 w 23"/>
                <a:gd name="T31" fmla="*/ 16 h 27"/>
                <a:gd name="T32" fmla="*/ 7 w 23"/>
                <a:gd name="T33" fmla="*/ 22 h 27"/>
                <a:gd name="T34" fmla="*/ 9 w 23"/>
                <a:gd name="T35" fmla="*/ 25 h 27"/>
                <a:gd name="T36" fmla="*/ 12 w 23"/>
                <a:gd name="T37" fmla="*/ 25 h 27"/>
                <a:gd name="T38" fmla="*/ 15 w 23"/>
                <a:gd name="T39" fmla="*/ 25 h 27"/>
                <a:gd name="T40" fmla="*/ 18 w 23"/>
                <a:gd name="T41" fmla="*/ 24 h 27"/>
                <a:gd name="T42" fmla="*/ 22 w 23"/>
                <a:gd name="T43" fmla="*/ 20 h 27"/>
                <a:gd name="T44" fmla="*/ 22 w 23"/>
                <a:gd name="T45" fmla="*/ 20 h 27"/>
                <a:gd name="T46" fmla="*/ 23 w 23"/>
                <a:gd name="T47" fmla="*/ 20 h 27"/>
                <a:gd name="T48" fmla="*/ 23 w 23"/>
                <a:gd name="T49" fmla="*/ 21 h 27"/>
                <a:gd name="T50" fmla="*/ 21 w 23"/>
                <a:gd name="T51" fmla="*/ 26 h 27"/>
                <a:gd name="T52" fmla="*/ 20 w 23"/>
                <a:gd name="T53" fmla="*/ 27 h 27"/>
                <a:gd name="T54" fmla="*/ 17 w 23"/>
                <a:gd name="T55" fmla="*/ 27 h 27"/>
                <a:gd name="T56" fmla="*/ 5 w 23"/>
                <a:gd name="T57" fmla="*/ 27 h 27"/>
                <a:gd name="T58" fmla="*/ 2 w 23"/>
                <a:gd name="T59" fmla="*/ 27 h 27"/>
                <a:gd name="T60" fmla="*/ 0 w 23"/>
                <a:gd name="T61" fmla="*/ 27 h 27"/>
                <a:gd name="T62" fmla="*/ 0 w 23"/>
                <a:gd name="T63" fmla="*/ 27 h 27"/>
                <a:gd name="T64" fmla="*/ 0 w 23"/>
                <a:gd name="T65" fmla="*/ 26 h 27"/>
                <a:gd name="T66" fmla="*/ 0 w 23"/>
                <a:gd name="T67" fmla="*/ 25 h 27"/>
                <a:gd name="T68" fmla="*/ 2 w 23"/>
                <a:gd name="T69" fmla="*/ 25 h 27"/>
                <a:gd name="T70" fmla="*/ 4 w 23"/>
                <a:gd name="T71" fmla="*/ 24 h 27"/>
                <a:gd name="T72" fmla="*/ 4 w 23"/>
                <a:gd name="T73" fmla="*/ 15 h 27"/>
                <a:gd name="T74" fmla="*/ 4 w 23"/>
                <a:gd name="T75" fmla="*/ 11 h 27"/>
                <a:gd name="T76" fmla="*/ 4 w 23"/>
                <a:gd name="T77" fmla="*/ 3 h 27"/>
                <a:gd name="T78" fmla="*/ 2 w 23"/>
                <a:gd name="T79" fmla="*/ 2 h 27"/>
                <a:gd name="T80" fmla="*/ 0 w 23"/>
                <a:gd name="T81" fmla="*/ 2 h 27"/>
                <a:gd name="T82" fmla="*/ 0 w 23"/>
                <a:gd name="T83" fmla="*/ 1 h 27"/>
                <a:gd name="T84" fmla="*/ 0 w 23"/>
                <a:gd name="T85" fmla="*/ 0 h 27"/>
                <a:gd name="T86" fmla="*/ 0 w 23"/>
                <a:gd name="T87" fmla="*/ 0 h 27"/>
                <a:gd name="T88" fmla="*/ 5 w 23"/>
                <a:gd name="T89" fmla="*/ 0 h 27"/>
                <a:gd name="T90" fmla="*/ 6 w 23"/>
                <a:gd name="T91" fmla="*/ 0 h 27"/>
                <a:gd name="T92" fmla="*/ 17 w 23"/>
                <a:gd name="T93" fmla="*/ 0 h 27"/>
                <a:gd name="T94" fmla="*/ 19 w 23"/>
                <a:gd name="T95" fmla="*/ 0 h 27"/>
                <a:gd name="T96" fmla="*/ 19 w 23"/>
                <a:gd name="T97" fmla="*/ 0 h 27"/>
                <a:gd name="T98" fmla="*/ 21 w 23"/>
                <a:gd name="T99" fmla="*/ 6 h 27"/>
                <a:gd name="T100" fmla="*/ 21 w 23"/>
                <a:gd name="T101" fmla="*/ 7 h 27"/>
                <a:gd name="T102" fmla="*/ 20 w 23"/>
                <a:gd name="T103" fmla="*/ 7 h 27"/>
                <a:gd name="T104" fmla="*/ 20 w 23"/>
                <a:gd name="T105" fmla="*/ 7 h 27"/>
                <a:gd name="T106" fmla="*/ 16 w 23"/>
                <a:gd name="T107" fmla="*/ 3 h 27"/>
                <a:gd name="T108" fmla="*/ 14 w 23"/>
                <a:gd name="T109" fmla="*/ 2 h 27"/>
                <a:gd name="T110" fmla="*/ 7 w 23"/>
                <a:gd name="T111" fmla="*/ 2 h 27"/>
                <a:gd name="T112" fmla="*/ 7 w 23"/>
                <a:gd name="T113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" h="27">
                  <a:moveTo>
                    <a:pt x="7" y="12"/>
                  </a:moveTo>
                  <a:cubicBezTo>
                    <a:pt x="7" y="12"/>
                    <a:pt x="11" y="12"/>
                    <a:pt x="12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4" y="10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13"/>
                    <a:pt x="15" y="13"/>
                  </a:cubicBezTo>
                  <a:cubicBezTo>
                    <a:pt x="15" y="14"/>
                    <a:pt x="15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6"/>
                    <a:pt x="14" y="15"/>
                  </a:cubicBezTo>
                  <a:cubicBezTo>
                    <a:pt x="13" y="15"/>
                    <a:pt x="13" y="14"/>
                    <a:pt x="12" y="14"/>
                  </a:cubicBezTo>
                  <a:cubicBezTo>
                    <a:pt x="10" y="14"/>
                    <a:pt x="8" y="14"/>
                    <a:pt x="7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8"/>
                    <a:pt x="7" y="22"/>
                    <a:pt x="7" y="22"/>
                  </a:cubicBezTo>
                  <a:cubicBezTo>
                    <a:pt x="7" y="24"/>
                    <a:pt x="8" y="25"/>
                    <a:pt x="9" y="25"/>
                  </a:cubicBezTo>
                  <a:cubicBezTo>
                    <a:pt x="10" y="25"/>
                    <a:pt x="11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8" y="25"/>
                    <a:pt x="18" y="24"/>
                  </a:cubicBezTo>
                  <a:cubicBezTo>
                    <a:pt x="19" y="24"/>
                    <a:pt x="21" y="21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20" y="27"/>
                    <a:pt x="19" y="27"/>
                    <a:pt x="17" y="27"/>
                  </a:cubicBezTo>
                  <a:cubicBezTo>
                    <a:pt x="14" y="27"/>
                    <a:pt x="11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0"/>
                    <a:pt x="14" y="0"/>
                    <a:pt x="17" y="0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17" y="3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9" name="Freeform 43"/>
            <p:cNvSpPr>
              <a:spLocks/>
            </p:cNvSpPr>
            <p:nvPr userDrawn="1"/>
          </p:nvSpPr>
          <p:spPr bwMode="auto">
            <a:xfrm>
              <a:off x="92344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1 w 16"/>
                <a:gd name="T5" fmla="*/ 25 h 27"/>
                <a:gd name="T6" fmla="*/ 1 w 16"/>
                <a:gd name="T7" fmla="*/ 26 h 27"/>
                <a:gd name="T8" fmla="*/ 0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3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0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3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3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0" name="Freeform 44"/>
            <p:cNvSpPr>
              <a:spLocks/>
            </p:cNvSpPr>
            <p:nvPr userDrawn="1"/>
          </p:nvSpPr>
          <p:spPr bwMode="auto">
            <a:xfrm>
              <a:off x="932973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1" name="Freeform 45"/>
            <p:cNvSpPr>
              <a:spLocks/>
            </p:cNvSpPr>
            <p:nvPr userDrawn="1"/>
          </p:nvSpPr>
          <p:spPr bwMode="auto">
            <a:xfrm>
              <a:off x="9488488" y="858838"/>
              <a:ext cx="50800" cy="85725"/>
            </a:xfrm>
            <a:custGeom>
              <a:avLst/>
              <a:gdLst>
                <a:gd name="T0" fmla="*/ 2 w 16"/>
                <a:gd name="T1" fmla="*/ 25 h 27"/>
                <a:gd name="T2" fmla="*/ 1 w 16"/>
                <a:gd name="T3" fmla="*/ 25 h 27"/>
                <a:gd name="T4" fmla="*/ 1 w 16"/>
                <a:gd name="T5" fmla="*/ 25 h 27"/>
                <a:gd name="T6" fmla="*/ 0 w 16"/>
                <a:gd name="T7" fmla="*/ 26 h 27"/>
                <a:gd name="T8" fmla="*/ 0 w 16"/>
                <a:gd name="T9" fmla="*/ 25 h 27"/>
                <a:gd name="T10" fmla="*/ 0 w 16"/>
                <a:gd name="T11" fmla="*/ 19 h 27"/>
                <a:gd name="T12" fmla="*/ 1 w 16"/>
                <a:gd name="T13" fmla="*/ 18 h 27"/>
                <a:gd name="T14" fmla="*/ 1 w 16"/>
                <a:gd name="T15" fmla="*/ 18 h 27"/>
                <a:gd name="T16" fmla="*/ 1 w 16"/>
                <a:gd name="T17" fmla="*/ 19 h 27"/>
                <a:gd name="T18" fmla="*/ 3 w 16"/>
                <a:gd name="T19" fmla="*/ 23 h 27"/>
                <a:gd name="T20" fmla="*/ 8 w 16"/>
                <a:gd name="T21" fmla="*/ 26 h 27"/>
                <a:gd name="T22" fmla="*/ 13 w 16"/>
                <a:gd name="T23" fmla="*/ 21 h 27"/>
                <a:gd name="T24" fmla="*/ 7 w 16"/>
                <a:gd name="T25" fmla="*/ 15 h 27"/>
                <a:gd name="T26" fmla="*/ 2 w 16"/>
                <a:gd name="T27" fmla="*/ 12 h 27"/>
                <a:gd name="T28" fmla="*/ 0 w 16"/>
                <a:gd name="T29" fmla="*/ 6 h 27"/>
                <a:gd name="T30" fmla="*/ 2 w 16"/>
                <a:gd name="T31" fmla="*/ 2 h 27"/>
                <a:gd name="T32" fmla="*/ 7 w 16"/>
                <a:gd name="T33" fmla="*/ 0 h 27"/>
                <a:gd name="T34" fmla="*/ 12 w 16"/>
                <a:gd name="T35" fmla="*/ 1 h 27"/>
                <a:gd name="T36" fmla="*/ 13 w 16"/>
                <a:gd name="T37" fmla="*/ 1 h 27"/>
                <a:gd name="T38" fmla="*/ 13 w 16"/>
                <a:gd name="T39" fmla="*/ 0 h 27"/>
                <a:gd name="T40" fmla="*/ 14 w 16"/>
                <a:gd name="T41" fmla="*/ 0 h 27"/>
                <a:gd name="T42" fmla="*/ 14 w 16"/>
                <a:gd name="T43" fmla="*/ 1 h 27"/>
                <a:gd name="T44" fmla="*/ 14 w 16"/>
                <a:gd name="T45" fmla="*/ 7 h 27"/>
                <a:gd name="T46" fmla="*/ 14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1 w 16"/>
                <a:gd name="T53" fmla="*/ 3 h 27"/>
                <a:gd name="T54" fmla="*/ 7 w 16"/>
                <a:gd name="T55" fmla="*/ 1 h 27"/>
                <a:gd name="T56" fmla="*/ 3 w 16"/>
                <a:gd name="T57" fmla="*/ 6 h 27"/>
                <a:gd name="T58" fmla="*/ 4 w 16"/>
                <a:gd name="T59" fmla="*/ 9 h 27"/>
                <a:gd name="T60" fmla="*/ 8 w 16"/>
                <a:gd name="T61" fmla="*/ 11 h 27"/>
                <a:gd name="T62" fmla="*/ 14 w 16"/>
                <a:gd name="T63" fmla="*/ 14 h 27"/>
                <a:gd name="T64" fmla="*/ 16 w 16"/>
                <a:gd name="T65" fmla="*/ 19 h 27"/>
                <a:gd name="T66" fmla="*/ 8 w 16"/>
                <a:gd name="T67" fmla="*/ 27 h 27"/>
                <a:gd name="T68" fmla="*/ 2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2" y="25"/>
                  </a:move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20"/>
                    <a:pt x="2" y="21"/>
                    <a:pt x="3" y="23"/>
                  </a:cubicBezTo>
                  <a:cubicBezTo>
                    <a:pt x="4" y="25"/>
                    <a:pt x="6" y="26"/>
                    <a:pt x="8" y="26"/>
                  </a:cubicBezTo>
                  <a:cubicBezTo>
                    <a:pt x="10" y="26"/>
                    <a:pt x="13" y="24"/>
                    <a:pt x="13" y="21"/>
                  </a:cubicBezTo>
                  <a:cubicBezTo>
                    <a:pt x="13" y="17"/>
                    <a:pt x="10" y="16"/>
                    <a:pt x="7" y="15"/>
                  </a:cubicBezTo>
                  <a:cubicBezTo>
                    <a:pt x="6" y="14"/>
                    <a:pt x="3" y="13"/>
                    <a:pt x="2" y="12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10" y="0"/>
                    <a:pt x="11" y="0"/>
                    <a:pt x="12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2"/>
                    <a:pt x="14" y="6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4"/>
                    <a:pt x="11" y="3"/>
                  </a:cubicBezTo>
                  <a:cubicBezTo>
                    <a:pt x="10" y="2"/>
                    <a:pt x="9" y="1"/>
                    <a:pt x="7" y="1"/>
                  </a:cubicBezTo>
                  <a:cubicBezTo>
                    <a:pt x="4" y="1"/>
                    <a:pt x="3" y="4"/>
                    <a:pt x="3" y="6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5" y="10"/>
                    <a:pt x="7" y="11"/>
                    <a:pt x="8" y="11"/>
                  </a:cubicBezTo>
                  <a:cubicBezTo>
                    <a:pt x="11" y="12"/>
                    <a:pt x="13" y="12"/>
                    <a:pt x="14" y="14"/>
                  </a:cubicBezTo>
                  <a:cubicBezTo>
                    <a:pt x="15" y="15"/>
                    <a:pt x="16" y="17"/>
                    <a:pt x="16" y="19"/>
                  </a:cubicBezTo>
                  <a:cubicBezTo>
                    <a:pt x="16" y="23"/>
                    <a:pt x="13" y="27"/>
                    <a:pt x="8" y="27"/>
                  </a:cubicBezTo>
                  <a:cubicBezTo>
                    <a:pt x="5" y="27"/>
                    <a:pt x="4" y="26"/>
                    <a:pt x="2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2" name="Freeform 46"/>
            <p:cNvSpPr>
              <a:spLocks/>
            </p:cNvSpPr>
            <p:nvPr userDrawn="1"/>
          </p:nvSpPr>
          <p:spPr bwMode="auto">
            <a:xfrm>
              <a:off x="9580563" y="858838"/>
              <a:ext cx="79375" cy="85725"/>
            </a:xfrm>
            <a:custGeom>
              <a:avLst/>
              <a:gdLst>
                <a:gd name="T0" fmla="*/ 4 w 25"/>
                <a:gd name="T1" fmla="*/ 24 h 27"/>
                <a:gd name="T2" fmla="*/ 0 w 25"/>
                <a:gd name="T3" fmla="*/ 13 h 27"/>
                <a:gd name="T4" fmla="*/ 4 w 25"/>
                <a:gd name="T5" fmla="*/ 4 h 27"/>
                <a:gd name="T6" fmla="*/ 13 w 25"/>
                <a:gd name="T7" fmla="*/ 0 h 27"/>
                <a:gd name="T8" fmla="*/ 21 w 25"/>
                <a:gd name="T9" fmla="*/ 2 h 27"/>
                <a:gd name="T10" fmla="*/ 21 w 25"/>
                <a:gd name="T11" fmla="*/ 2 h 27"/>
                <a:gd name="T12" fmla="*/ 22 w 25"/>
                <a:gd name="T13" fmla="*/ 1 h 27"/>
                <a:gd name="T14" fmla="*/ 22 w 25"/>
                <a:gd name="T15" fmla="*/ 1 h 27"/>
                <a:gd name="T16" fmla="*/ 23 w 25"/>
                <a:gd name="T17" fmla="*/ 1 h 27"/>
                <a:gd name="T18" fmla="*/ 24 w 25"/>
                <a:gd name="T19" fmla="*/ 8 h 27"/>
                <a:gd name="T20" fmla="*/ 23 w 25"/>
                <a:gd name="T21" fmla="*/ 9 h 27"/>
                <a:gd name="T22" fmla="*/ 23 w 25"/>
                <a:gd name="T23" fmla="*/ 9 h 27"/>
                <a:gd name="T24" fmla="*/ 22 w 25"/>
                <a:gd name="T25" fmla="*/ 9 h 27"/>
                <a:gd name="T26" fmla="*/ 20 w 25"/>
                <a:gd name="T27" fmla="*/ 4 h 27"/>
                <a:gd name="T28" fmla="*/ 13 w 25"/>
                <a:gd name="T29" fmla="*/ 1 h 27"/>
                <a:gd name="T30" fmla="*/ 4 w 25"/>
                <a:gd name="T31" fmla="*/ 12 h 27"/>
                <a:gd name="T32" fmla="*/ 7 w 25"/>
                <a:gd name="T33" fmla="*/ 22 h 27"/>
                <a:gd name="T34" fmla="*/ 14 w 25"/>
                <a:gd name="T35" fmla="*/ 25 h 27"/>
                <a:gd name="T36" fmla="*/ 24 w 25"/>
                <a:gd name="T37" fmla="*/ 20 h 27"/>
                <a:gd name="T38" fmla="*/ 24 w 25"/>
                <a:gd name="T39" fmla="*/ 20 h 27"/>
                <a:gd name="T40" fmla="*/ 24 w 25"/>
                <a:gd name="T41" fmla="*/ 21 h 27"/>
                <a:gd name="T42" fmla="*/ 25 w 25"/>
                <a:gd name="T43" fmla="*/ 21 h 27"/>
                <a:gd name="T44" fmla="*/ 13 w 25"/>
                <a:gd name="T45" fmla="*/ 27 h 27"/>
                <a:gd name="T46" fmla="*/ 4 w 25"/>
                <a:gd name="T4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7">
                  <a:moveTo>
                    <a:pt x="4" y="24"/>
                  </a:moveTo>
                  <a:cubicBezTo>
                    <a:pt x="1" y="21"/>
                    <a:pt x="0" y="17"/>
                    <a:pt x="0" y="13"/>
                  </a:cubicBezTo>
                  <a:cubicBezTo>
                    <a:pt x="0" y="10"/>
                    <a:pt x="1" y="6"/>
                    <a:pt x="4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7"/>
                    <a:pt x="24" y="8"/>
                  </a:cubicBezTo>
                  <a:cubicBezTo>
                    <a:pt x="24" y="9"/>
                    <a:pt x="24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2" y="9"/>
                  </a:cubicBezTo>
                  <a:cubicBezTo>
                    <a:pt x="22" y="7"/>
                    <a:pt x="21" y="6"/>
                    <a:pt x="20" y="4"/>
                  </a:cubicBezTo>
                  <a:cubicBezTo>
                    <a:pt x="18" y="2"/>
                    <a:pt x="16" y="1"/>
                    <a:pt x="13" y="1"/>
                  </a:cubicBezTo>
                  <a:cubicBezTo>
                    <a:pt x="6" y="1"/>
                    <a:pt x="4" y="7"/>
                    <a:pt x="4" y="12"/>
                  </a:cubicBezTo>
                  <a:cubicBezTo>
                    <a:pt x="4" y="15"/>
                    <a:pt x="4" y="19"/>
                    <a:pt x="7" y="22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9" y="25"/>
                    <a:pt x="22" y="23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4"/>
                    <a:pt x="19" y="27"/>
                    <a:pt x="13" y="27"/>
                  </a:cubicBezTo>
                  <a:cubicBezTo>
                    <a:pt x="9" y="27"/>
                    <a:pt x="6" y="26"/>
                    <a:pt x="4" y="2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3" name="Freeform 47"/>
            <p:cNvSpPr>
              <a:spLocks/>
            </p:cNvSpPr>
            <p:nvPr userDrawn="1"/>
          </p:nvSpPr>
          <p:spPr bwMode="auto">
            <a:xfrm>
              <a:off x="9698038" y="858838"/>
              <a:ext cx="92075" cy="85725"/>
            </a:xfrm>
            <a:custGeom>
              <a:avLst/>
              <a:gdLst>
                <a:gd name="T0" fmla="*/ 4 w 29"/>
                <a:gd name="T1" fmla="*/ 4 h 27"/>
                <a:gd name="T2" fmla="*/ 0 w 29"/>
                <a:gd name="T3" fmla="*/ 2 h 27"/>
                <a:gd name="T4" fmla="*/ 0 w 29"/>
                <a:gd name="T5" fmla="*/ 1 h 27"/>
                <a:gd name="T6" fmla="*/ 6 w 29"/>
                <a:gd name="T7" fmla="*/ 0 h 27"/>
                <a:gd name="T8" fmla="*/ 11 w 29"/>
                <a:gd name="T9" fmla="*/ 0 h 27"/>
                <a:gd name="T10" fmla="*/ 11 w 29"/>
                <a:gd name="T11" fmla="*/ 2 h 27"/>
                <a:gd name="T12" fmla="*/ 7 w 29"/>
                <a:gd name="T13" fmla="*/ 4 h 27"/>
                <a:gd name="T14" fmla="*/ 7 w 29"/>
                <a:gd name="T15" fmla="*/ 12 h 27"/>
                <a:gd name="T16" fmla="*/ 21 w 29"/>
                <a:gd name="T17" fmla="*/ 12 h 27"/>
                <a:gd name="T18" fmla="*/ 22 w 29"/>
                <a:gd name="T19" fmla="*/ 11 h 27"/>
                <a:gd name="T20" fmla="*/ 21 w 29"/>
                <a:gd name="T21" fmla="*/ 2 h 27"/>
                <a:gd name="T22" fmla="*/ 19 w 29"/>
                <a:gd name="T23" fmla="*/ 1 h 27"/>
                <a:gd name="T24" fmla="*/ 19 w 29"/>
                <a:gd name="T25" fmla="*/ 0 h 27"/>
                <a:gd name="T26" fmla="*/ 28 w 29"/>
                <a:gd name="T27" fmla="*/ 0 h 27"/>
                <a:gd name="T28" fmla="*/ 29 w 29"/>
                <a:gd name="T29" fmla="*/ 1 h 27"/>
                <a:gd name="T30" fmla="*/ 27 w 29"/>
                <a:gd name="T31" fmla="*/ 2 h 27"/>
                <a:gd name="T32" fmla="*/ 25 w 29"/>
                <a:gd name="T33" fmla="*/ 12 h 27"/>
                <a:gd name="T34" fmla="*/ 26 w 29"/>
                <a:gd name="T35" fmla="*/ 23 h 27"/>
                <a:gd name="T36" fmla="*/ 29 w 29"/>
                <a:gd name="T37" fmla="*/ 25 h 27"/>
                <a:gd name="T38" fmla="*/ 29 w 29"/>
                <a:gd name="T39" fmla="*/ 26 h 27"/>
                <a:gd name="T40" fmla="*/ 24 w 29"/>
                <a:gd name="T41" fmla="*/ 27 h 27"/>
                <a:gd name="T42" fmla="*/ 18 w 29"/>
                <a:gd name="T43" fmla="*/ 27 h 27"/>
                <a:gd name="T44" fmla="*/ 19 w 29"/>
                <a:gd name="T45" fmla="*/ 25 h 27"/>
                <a:gd name="T46" fmla="*/ 22 w 29"/>
                <a:gd name="T47" fmla="*/ 24 h 27"/>
                <a:gd name="T48" fmla="*/ 22 w 29"/>
                <a:gd name="T49" fmla="*/ 14 h 27"/>
                <a:gd name="T50" fmla="*/ 8 w 29"/>
                <a:gd name="T51" fmla="*/ 14 h 27"/>
                <a:gd name="T52" fmla="*/ 7 w 29"/>
                <a:gd name="T53" fmla="*/ 15 h 27"/>
                <a:gd name="T54" fmla="*/ 8 w 29"/>
                <a:gd name="T55" fmla="*/ 25 h 27"/>
                <a:gd name="T56" fmla="*/ 10 w 29"/>
                <a:gd name="T57" fmla="*/ 26 h 27"/>
                <a:gd name="T58" fmla="*/ 10 w 29"/>
                <a:gd name="T59" fmla="*/ 27 h 27"/>
                <a:gd name="T60" fmla="*/ 0 w 29"/>
                <a:gd name="T61" fmla="*/ 27 h 27"/>
                <a:gd name="T62" fmla="*/ 0 w 29"/>
                <a:gd name="T63" fmla="*/ 26 h 27"/>
                <a:gd name="T64" fmla="*/ 3 w 29"/>
                <a:gd name="T65" fmla="*/ 25 h 27"/>
                <a:gd name="T66" fmla="*/ 4 w 29"/>
                <a:gd name="T6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27">
                  <a:moveTo>
                    <a:pt x="4" y="12"/>
                  </a:moveTo>
                  <a:cubicBezTo>
                    <a:pt x="4" y="10"/>
                    <a:pt x="4" y="5"/>
                    <a:pt x="4" y="4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4"/>
                  </a:cubicBezTo>
                  <a:cubicBezTo>
                    <a:pt x="7" y="4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9"/>
                    <a:pt x="22" y="4"/>
                    <a:pt x="22" y="4"/>
                  </a:cubicBezTo>
                  <a:cubicBezTo>
                    <a:pt x="22" y="2"/>
                    <a:pt x="22" y="2"/>
                    <a:pt x="21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4" y="0"/>
                  </a:cubicBezTo>
                  <a:cubicBezTo>
                    <a:pt x="26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2"/>
                    <a:pt x="29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4"/>
                  </a:cubicBezTo>
                  <a:cubicBezTo>
                    <a:pt x="26" y="4"/>
                    <a:pt x="25" y="10"/>
                    <a:pt x="25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21"/>
                    <a:pt x="26" y="23"/>
                  </a:cubicBezTo>
                  <a:cubicBezTo>
                    <a:pt x="26" y="25"/>
                    <a:pt x="26" y="25"/>
                    <a:pt x="27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8" y="27"/>
                    <a:pt x="27" y="27"/>
                    <a:pt x="24" y="27"/>
                  </a:cubicBezTo>
                  <a:cubicBezTo>
                    <a:pt x="21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2" y="25"/>
                    <a:pt x="22" y="24"/>
                  </a:cubicBezTo>
                  <a:cubicBezTo>
                    <a:pt x="22" y="22"/>
                    <a:pt x="22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1"/>
                    <a:pt x="7" y="24"/>
                  </a:cubicBezTo>
                  <a:cubicBezTo>
                    <a:pt x="7" y="25"/>
                    <a:pt x="8" y="25"/>
                    <a:pt x="8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8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4" y="24"/>
                    <a:pt x="4" y="24"/>
                  </a:cubicBezTo>
                  <a:cubicBezTo>
                    <a:pt x="4" y="22"/>
                    <a:pt x="4" y="15"/>
                    <a:pt x="4" y="14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4" name="Freeform 48"/>
            <p:cNvSpPr>
              <a:spLocks noEditPoints="1"/>
            </p:cNvSpPr>
            <p:nvPr userDrawn="1"/>
          </p:nvSpPr>
          <p:spPr bwMode="auto">
            <a:xfrm>
              <a:off x="9831388" y="858838"/>
              <a:ext cx="85725" cy="85725"/>
            </a:xfrm>
            <a:custGeom>
              <a:avLst/>
              <a:gdLst>
                <a:gd name="T0" fmla="*/ 5 w 27"/>
                <a:gd name="T1" fmla="*/ 25 h 27"/>
                <a:gd name="T2" fmla="*/ 0 w 27"/>
                <a:gd name="T3" fmla="*/ 14 h 27"/>
                <a:gd name="T4" fmla="*/ 3 w 27"/>
                <a:gd name="T5" fmla="*/ 5 h 27"/>
                <a:gd name="T6" fmla="*/ 13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4 w 27"/>
                <a:gd name="T13" fmla="*/ 22 h 27"/>
                <a:gd name="T14" fmla="*/ 13 w 27"/>
                <a:gd name="T15" fmla="*/ 27 h 27"/>
                <a:gd name="T16" fmla="*/ 5 w 27"/>
                <a:gd name="T17" fmla="*/ 25 h 27"/>
                <a:gd name="T18" fmla="*/ 23 w 27"/>
                <a:gd name="T19" fmla="*/ 14 h 27"/>
                <a:gd name="T20" fmla="*/ 13 w 27"/>
                <a:gd name="T21" fmla="*/ 1 h 27"/>
                <a:gd name="T22" fmla="*/ 7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3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5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4" y="5"/>
                    <a:pt x="27" y="9"/>
                    <a:pt x="27" y="14"/>
                  </a:cubicBezTo>
                  <a:cubicBezTo>
                    <a:pt x="27" y="17"/>
                    <a:pt x="26" y="19"/>
                    <a:pt x="24" y="22"/>
                  </a:cubicBezTo>
                  <a:cubicBezTo>
                    <a:pt x="22" y="25"/>
                    <a:pt x="18" y="27"/>
                    <a:pt x="13" y="27"/>
                  </a:cubicBezTo>
                  <a:cubicBezTo>
                    <a:pt x="12" y="27"/>
                    <a:pt x="8" y="27"/>
                    <a:pt x="5" y="25"/>
                  </a:cubicBezTo>
                  <a:moveTo>
                    <a:pt x="23" y="14"/>
                  </a:moveTo>
                  <a:cubicBezTo>
                    <a:pt x="23" y="6"/>
                    <a:pt x="17" y="1"/>
                    <a:pt x="13" y="1"/>
                  </a:cubicBezTo>
                  <a:cubicBezTo>
                    <a:pt x="13" y="1"/>
                    <a:pt x="10" y="1"/>
                    <a:pt x="7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0" y="26"/>
                    <a:pt x="14" y="26"/>
                  </a:cubicBezTo>
                  <a:cubicBezTo>
                    <a:pt x="22" y="26"/>
                    <a:pt x="23" y="17"/>
                    <a:pt x="23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5" name="Freeform 49"/>
            <p:cNvSpPr>
              <a:spLocks noEditPoints="1"/>
            </p:cNvSpPr>
            <p:nvPr userDrawn="1"/>
          </p:nvSpPr>
          <p:spPr bwMode="auto">
            <a:xfrm>
              <a:off x="9958388" y="858838"/>
              <a:ext cx="85725" cy="85725"/>
            </a:xfrm>
            <a:custGeom>
              <a:avLst/>
              <a:gdLst>
                <a:gd name="T0" fmla="*/ 6 w 27"/>
                <a:gd name="T1" fmla="*/ 25 h 27"/>
                <a:gd name="T2" fmla="*/ 0 w 27"/>
                <a:gd name="T3" fmla="*/ 14 h 27"/>
                <a:gd name="T4" fmla="*/ 4 w 27"/>
                <a:gd name="T5" fmla="*/ 5 h 27"/>
                <a:gd name="T6" fmla="*/ 14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5 w 27"/>
                <a:gd name="T13" fmla="*/ 22 h 27"/>
                <a:gd name="T14" fmla="*/ 14 w 27"/>
                <a:gd name="T15" fmla="*/ 27 h 27"/>
                <a:gd name="T16" fmla="*/ 6 w 27"/>
                <a:gd name="T17" fmla="*/ 25 h 27"/>
                <a:gd name="T18" fmla="*/ 24 w 27"/>
                <a:gd name="T19" fmla="*/ 14 h 27"/>
                <a:gd name="T20" fmla="*/ 14 w 27"/>
                <a:gd name="T21" fmla="*/ 1 h 27"/>
                <a:gd name="T22" fmla="*/ 8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4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6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1" y="0"/>
                    <a:pt x="14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5" y="5"/>
                    <a:pt x="27" y="9"/>
                    <a:pt x="27" y="14"/>
                  </a:cubicBezTo>
                  <a:cubicBezTo>
                    <a:pt x="27" y="17"/>
                    <a:pt x="27" y="19"/>
                    <a:pt x="25" y="22"/>
                  </a:cubicBezTo>
                  <a:cubicBezTo>
                    <a:pt x="22" y="25"/>
                    <a:pt x="19" y="27"/>
                    <a:pt x="14" y="27"/>
                  </a:cubicBezTo>
                  <a:cubicBezTo>
                    <a:pt x="12" y="27"/>
                    <a:pt x="9" y="27"/>
                    <a:pt x="6" y="25"/>
                  </a:cubicBezTo>
                  <a:moveTo>
                    <a:pt x="24" y="14"/>
                  </a:moveTo>
                  <a:cubicBezTo>
                    <a:pt x="24" y="6"/>
                    <a:pt x="18" y="1"/>
                    <a:pt x="14" y="1"/>
                  </a:cubicBezTo>
                  <a:cubicBezTo>
                    <a:pt x="13" y="1"/>
                    <a:pt x="11" y="1"/>
                    <a:pt x="8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1" y="26"/>
                    <a:pt x="14" y="26"/>
                  </a:cubicBezTo>
                  <a:cubicBezTo>
                    <a:pt x="22" y="26"/>
                    <a:pt x="24" y="17"/>
                    <a:pt x="24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6" name="Freeform 50"/>
            <p:cNvSpPr>
              <a:spLocks/>
            </p:cNvSpPr>
            <p:nvPr userDrawn="1"/>
          </p:nvSpPr>
          <p:spPr bwMode="auto">
            <a:xfrm>
              <a:off x="10085388" y="858838"/>
              <a:ext cx="73025" cy="85725"/>
            </a:xfrm>
            <a:custGeom>
              <a:avLst/>
              <a:gdLst>
                <a:gd name="T0" fmla="*/ 4 w 23"/>
                <a:gd name="T1" fmla="*/ 10 h 27"/>
                <a:gd name="T2" fmla="*/ 4 w 23"/>
                <a:gd name="T3" fmla="*/ 3 h 27"/>
                <a:gd name="T4" fmla="*/ 3 w 23"/>
                <a:gd name="T5" fmla="*/ 2 h 27"/>
                <a:gd name="T6" fmla="*/ 1 w 23"/>
                <a:gd name="T7" fmla="*/ 2 h 27"/>
                <a:gd name="T8" fmla="*/ 1 w 23"/>
                <a:gd name="T9" fmla="*/ 1 h 27"/>
                <a:gd name="T10" fmla="*/ 1 w 23"/>
                <a:gd name="T11" fmla="*/ 1 h 27"/>
                <a:gd name="T12" fmla="*/ 1 w 23"/>
                <a:gd name="T13" fmla="*/ 0 h 27"/>
                <a:gd name="T14" fmla="*/ 6 w 23"/>
                <a:gd name="T15" fmla="*/ 0 h 27"/>
                <a:gd name="T16" fmla="*/ 11 w 23"/>
                <a:gd name="T17" fmla="*/ 0 h 27"/>
                <a:gd name="T18" fmla="*/ 11 w 23"/>
                <a:gd name="T19" fmla="*/ 1 h 27"/>
                <a:gd name="T20" fmla="*/ 11 w 23"/>
                <a:gd name="T21" fmla="*/ 1 h 27"/>
                <a:gd name="T22" fmla="*/ 11 w 23"/>
                <a:gd name="T23" fmla="*/ 2 h 27"/>
                <a:gd name="T24" fmla="*/ 9 w 23"/>
                <a:gd name="T25" fmla="*/ 2 h 27"/>
                <a:gd name="T26" fmla="*/ 8 w 23"/>
                <a:gd name="T27" fmla="*/ 3 h 27"/>
                <a:gd name="T28" fmla="*/ 7 w 23"/>
                <a:gd name="T29" fmla="*/ 12 h 27"/>
                <a:gd name="T30" fmla="*/ 7 w 23"/>
                <a:gd name="T31" fmla="*/ 15 h 27"/>
                <a:gd name="T32" fmla="*/ 8 w 23"/>
                <a:gd name="T33" fmla="*/ 25 h 27"/>
                <a:gd name="T34" fmla="*/ 17 w 23"/>
                <a:gd name="T35" fmla="*/ 25 h 27"/>
                <a:gd name="T36" fmla="*/ 22 w 23"/>
                <a:gd name="T37" fmla="*/ 19 h 27"/>
                <a:gd name="T38" fmla="*/ 22 w 23"/>
                <a:gd name="T39" fmla="*/ 19 h 27"/>
                <a:gd name="T40" fmla="*/ 23 w 23"/>
                <a:gd name="T41" fmla="*/ 19 h 27"/>
                <a:gd name="T42" fmla="*/ 23 w 23"/>
                <a:gd name="T43" fmla="*/ 19 h 27"/>
                <a:gd name="T44" fmla="*/ 21 w 23"/>
                <a:gd name="T45" fmla="*/ 27 h 27"/>
                <a:gd name="T46" fmla="*/ 14 w 23"/>
                <a:gd name="T47" fmla="*/ 27 h 27"/>
                <a:gd name="T48" fmla="*/ 5 w 23"/>
                <a:gd name="T49" fmla="*/ 27 h 27"/>
                <a:gd name="T50" fmla="*/ 2 w 23"/>
                <a:gd name="T51" fmla="*/ 27 h 27"/>
                <a:gd name="T52" fmla="*/ 1 w 23"/>
                <a:gd name="T53" fmla="*/ 27 h 27"/>
                <a:gd name="T54" fmla="*/ 0 w 23"/>
                <a:gd name="T55" fmla="*/ 27 h 27"/>
                <a:gd name="T56" fmla="*/ 0 w 23"/>
                <a:gd name="T57" fmla="*/ 26 h 27"/>
                <a:gd name="T58" fmla="*/ 1 w 23"/>
                <a:gd name="T59" fmla="*/ 25 h 27"/>
                <a:gd name="T60" fmla="*/ 2 w 23"/>
                <a:gd name="T61" fmla="*/ 25 h 27"/>
                <a:gd name="T62" fmla="*/ 4 w 23"/>
                <a:gd name="T63" fmla="*/ 24 h 27"/>
                <a:gd name="T64" fmla="*/ 4 w 23"/>
                <a:gd name="T65" fmla="*/ 12 h 27"/>
                <a:gd name="T66" fmla="*/ 4 w 23"/>
                <a:gd name="T6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7">
                  <a:moveTo>
                    <a:pt x="4" y="10"/>
                  </a:moveTo>
                  <a:cubicBezTo>
                    <a:pt x="4" y="8"/>
                    <a:pt x="4" y="4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4"/>
                    <a:pt x="7" y="9"/>
                    <a:pt x="7" y="12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4"/>
                    <a:pt x="8" y="25"/>
                  </a:cubicBezTo>
                  <a:cubicBezTo>
                    <a:pt x="8" y="25"/>
                    <a:pt x="16" y="25"/>
                    <a:pt x="17" y="25"/>
                  </a:cubicBezTo>
                  <a:cubicBezTo>
                    <a:pt x="19" y="25"/>
                    <a:pt x="21" y="20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1" y="26"/>
                    <a:pt x="21" y="27"/>
                  </a:cubicBezTo>
                  <a:cubicBezTo>
                    <a:pt x="21" y="27"/>
                    <a:pt x="18" y="27"/>
                    <a:pt x="14" y="27"/>
                  </a:cubicBezTo>
                  <a:cubicBezTo>
                    <a:pt x="11" y="27"/>
                    <a:pt x="7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" y="25"/>
                    <a:pt x="4" y="25"/>
                    <a:pt x="4" y="24"/>
                  </a:cubicBezTo>
                  <a:cubicBezTo>
                    <a:pt x="4" y="24"/>
                    <a:pt x="4" y="14"/>
                    <a:pt x="4" y="12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7" name="Freeform 51"/>
            <p:cNvSpPr>
              <a:spLocks/>
            </p:cNvSpPr>
            <p:nvPr userDrawn="1"/>
          </p:nvSpPr>
          <p:spPr bwMode="auto">
            <a:xfrm>
              <a:off x="8596313" y="331788"/>
              <a:ext cx="415925" cy="412750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8" name="Freeform 52"/>
            <p:cNvSpPr>
              <a:spLocks/>
            </p:cNvSpPr>
            <p:nvPr userDrawn="1"/>
          </p:nvSpPr>
          <p:spPr bwMode="auto">
            <a:xfrm>
              <a:off x="8628063" y="369888"/>
              <a:ext cx="390525" cy="384175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96" name="Bildplatzhalter 2047"/>
          <p:cNvSpPr>
            <a:spLocks noGrp="1"/>
          </p:cNvSpPr>
          <p:nvPr>
            <p:ph type="pic" sz="quarter" idx="10" hasCustomPrompt="1"/>
          </p:nvPr>
        </p:nvSpPr>
        <p:spPr>
          <a:xfrm>
            <a:off x="177800" y="182568"/>
            <a:ext cx="8293100" cy="6837362"/>
          </a:xfrm>
          <a:prstGeom prst="round1Rect">
            <a:avLst>
              <a:gd name="adj" fmla="val 10588"/>
            </a:avLst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7" y="720177"/>
            <a:ext cx="7416800" cy="2304255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sz="2500" baseline="0">
                <a:solidFill>
                  <a:schemeClr val="bg1"/>
                </a:solidFill>
              </a:defRPr>
            </a:lvl2pPr>
            <a:lvl3pPr marL="0" indent="0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None/>
              <a:defRPr sz="1500" baseline="0">
                <a:solidFill>
                  <a:schemeClr val="bg1"/>
                </a:solidFill>
              </a:defRPr>
            </a:lvl3pPr>
            <a:lvl4pPr marL="0" inden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bg1">
                    <a:lumMod val="95000"/>
                  </a:schemeClr>
                </a:solidFill>
              </a:defRPr>
            </a:lvl4pPr>
            <a:lvl5pPr marL="0" indent="0">
              <a:lnSpc>
                <a:spcPts val="2500"/>
              </a:lnSpc>
              <a:spcBef>
                <a:spcPts val="0"/>
              </a:spcBef>
              <a:buNone/>
              <a:defRPr sz="2500" baseline="0">
                <a:solidFill>
                  <a:schemeClr val="bg1">
                    <a:lumMod val="95000"/>
                  </a:schemeClr>
                </a:solidFill>
              </a:defRPr>
            </a:lvl5pPr>
            <a:lvl6pPr marL="0" indent="0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de-DE"/>
              <a:t>Headline 1</a:t>
            </a:r>
          </a:p>
          <a:p>
            <a:pPr lvl="1"/>
            <a:r>
              <a:rPr lang="de-DE"/>
              <a:t>Headline 2 (2x einrücken)</a:t>
            </a:r>
          </a:p>
          <a:p>
            <a:pPr lvl="2"/>
            <a:r>
              <a:rPr lang="de-DE"/>
              <a:t>Headline 3 (3x einrücken) </a:t>
            </a:r>
          </a:p>
          <a:p>
            <a:pPr lvl="3"/>
            <a:r>
              <a:rPr lang="de-DE"/>
              <a:t>Headline 4 (4x einrücken)</a:t>
            </a:r>
          </a:p>
          <a:p>
            <a:pPr lvl="4"/>
            <a:r>
              <a:rPr lang="de-DE"/>
              <a:t>Headline 5 (5x einrücken)</a:t>
            </a:r>
          </a:p>
          <a:p>
            <a:pPr lvl="5"/>
            <a:r>
              <a:rPr lang="de-DE"/>
              <a:t>Headline 6 (6x einrücken)</a:t>
            </a:r>
          </a:p>
          <a:p>
            <a:pPr lvl="3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432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o mit 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  <a:prstGeom prst="rect">
            <a:avLst/>
          </a:prstGeo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0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- Bild u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6"/>
            <a:ext cx="4913312" cy="6222999"/>
          </a:xfrm>
          <a:prstGeom prst="round1Rect">
            <a:avLst>
              <a:gd name="adj" fmla="val 13223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237217" y="800107"/>
            <a:ext cx="4913311" cy="1150620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24" indent="-170924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5237217" y="1866950"/>
            <a:ext cx="4913311" cy="5153023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FontTx/>
              <a:buNone/>
              <a:defRPr sz="1600"/>
            </a:lvl3pPr>
            <a:lvl4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lnSpc>
                <a:spcPct val="110000"/>
              </a:lnSpc>
              <a:spcBef>
                <a:spcPts val="400"/>
              </a:spcBef>
              <a:buNone/>
              <a:defRPr sz="1400"/>
            </a:lvl5pPr>
            <a:lvl6pPr marL="175852" indent="-175852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0924" indent="-170924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4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  <a:endParaRPr lang="de-DE" sz="1200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031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Bild 1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81" y="796926"/>
            <a:ext cx="6600824" cy="6222999"/>
          </a:xfrm>
          <a:prstGeom prst="round1Rect">
            <a:avLst>
              <a:gd name="adj" fmla="val 10588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15154" y="800101"/>
            <a:ext cx="3233737" cy="1133202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24" indent="-170924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6915154" y="1866900"/>
            <a:ext cx="3233737" cy="5153024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FontTx/>
              <a:buNone/>
              <a:defRPr sz="1600"/>
            </a:lvl3pPr>
            <a:lvl4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lnSpc>
                <a:spcPct val="110000"/>
              </a:lnSpc>
              <a:spcBef>
                <a:spcPts val="400"/>
              </a:spcBef>
              <a:buFontTx/>
              <a:buNone/>
              <a:defRPr sz="1400"/>
            </a:lvl5pPr>
            <a:lvl6pPr marL="175852" indent="-175852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5852" indent="-175852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  <a:endParaRPr lang="de-DE" sz="1200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932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Bilder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5"/>
            <a:ext cx="3235323" cy="3060000"/>
          </a:xfrm>
          <a:prstGeom prst="round1Rect">
            <a:avLst>
              <a:gd name="adj" fmla="val 30632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32"/>
            <a:ext cx="7912892" cy="221217"/>
          </a:xfrm>
        </p:spPr>
        <p:txBody>
          <a:bodyPr wrap="none" lIns="35869" tIns="35869" rIns="35869" bIns="35869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090" indent="0" algn="l">
              <a:buNone/>
              <a:defRPr sz="1000"/>
            </a:lvl2pPr>
            <a:lvl3pPr marL="998184" indent="0" algn="l">
              <a:buNone/>
              <a:defRPr sz="1000"/>
            </a:lvl3pPr>
            <a:lvl4pPr marL="1497278" indent="0" algn="l">
              <a:buNone/>
              <a:defRPr sz="1000"/>
            </a:lvl4pPr>
            <a:lvl5pPr marL="1996371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69" rIns="0" bIns="35869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52837" y="800109"/>
            <a:ext cx="6596060" cy="1171574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79331" tIns="143464" rIns="179331" bIns="143464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814" indent="-170814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554414" y="1866900"/>
            <a:ext cx="6596060" cy="5153024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79331" tIns="143464" rIns="179331" bIns="143464">
            <a:no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spcBef>
                <a:spcPts val="500"/>
              </a:spcBef>
              <a:defRPr/>
            </a:lvl2pPr>
            <a:lvl3pPr>
              <a:lnSpc>
                <a:spcPct val="110000"/>
              </a:lnSpc>
              <a:spcBef>
                <a:spcPts val="500"/>
              </a:spcBef>
              <a:defRPr/>
            </a:lvl3pPr>
            <a:lvl4pPr>
              <a:lnSpc>
                <a:spcPct val="110000"/>
              </a:lnSpc>
              <a:spcBef>
                <a:spcPts val="400"/>
              </a:spcBef>
              <a:defRPr/>
            </a:lvl4pPr>
            <a:lvl5pPr>
              <a:lnSpc>
                <a:spcPct val="110000"/>
              </a:lnSpc>
              <a:spcBef>
                <a:spcPts val="400"/>
              </a:spcBef>
              <a:defRPr/>
            </a:lvl5pPr>
            <a:lvl6pPr marL="0" indent="0">
              <a:lnSpc>
                <a:spcPct val="110000"/>
              </a:lnSpc>
              <a:spcBef>
                <a:spcPts val="300"/>
              </a:spcBef>
              <a:buNone/>
              <a:defRPr sz="1200"/>
            </a:lvl6pPr>
            <a:lvl7pPr marL="170814" indent="-170814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</a:p>
          <a:p>
            <a:pPr lvl="6"/>
            <a:r>
              <a:rPr lang="de-DE" sz="1200"/>
              <a:t>Siebte Ebene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7" hasCustomPrompt="1"/>
          </p:nvPr>
        </p:nvSpPr>
        <p:spPr>
          <a:xfrm>
            <a:off x="181041" y="3959924"/>
            <a:ext cx="3235325" cy="3060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184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878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inks und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5"/>
            <a:ext cx="3235323" cy="2052000"/>
          </a:xfrm>
          <a:prstGeom prst="round1Rect">
            <a:avLst>
              <a:gd name="adj" fmla="val 30632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54414" y="800107"/>
            <a:ext cx="6596060" cy="1150620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24" indent="-170924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552828" y="1866901"/>
            <a:ext cx="6596060" cy="5153024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None/>
              <a:defRPr sz="1600"/>
            </a:lvl3pPr>
            <a:lvl4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lnSpc>
                <a:spcPct val="110000"/>
              </a:lnSpc>
              <a:spcBef>
                <a:spcPts val="400"/>
              </a:spcBef>
              <a:buNone/>
              <a:defRPr sz="1400"/>
            </a:lvl5pPr>
            <a:lvl6pPr marL="175852" indent="-175852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0924" indent="-170924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  <a:endParaRPr lang="de-DE" sz="120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7" hasCustomPrompt="1"/>
          </p:nvPr>
        </p:nvSpPr>
        <p:spPr>
          <a:xfrm>
            <a:off x="181030" y="4967924"/>
            <a:ext cx="3235325" cy="2052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2" name="Bildplatzhalter 3"/>
          <p:cNvSpPr>
            <a:spLocks noGrp="1"/>
          </p:cNvSpPr>
          <p:nvPr>
            <p:ph type="pic" sz="quarter" idx="18" hasCustomPrompt="1"/>
          </p:nvPr>
        </p:nvSpPr>
        <p:spPr>
          <a:xfrm>
            <a:off x="181030" y="2882424"/>
            <a:ext cx="3235325" cy="2052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705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ein 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ildplatzhalter 8"/>
          <p:cNvSpPr>
            <a:spLocks noGrp="1"/>
          </p:cNvSpPr>
          <p:nvPr>
            <p:ph type="pic" sz="quarter" idx="27" hasCustomPrompt="1"/>
          </p:nvPr>
        </p:nvSpPr>
        <p:spPr>
          <a:xfrm>
            <a:off x="179389" y="1728788"/>
            <a:ext cx="9971086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2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23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4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77800" y="3641445"/>
            <a:ext cx="9972676" cy="3419475"/>
          </a:xfrm>
          <a:solidFill>
            <a:schemeClr val="accent3"/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 baseline="0"/>
            </a:lvl5pPr>
            <a:lvl6pPr marL="175852" indent="-175852">
              <a:buFont typeface="Arial" pitchFamily="34" charset="0"/>
              <a:buChar char="•"/>
              <a:defRPr sz="1400"/>
            </a:lvl6pPr>
            <a:lvl7pPr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4" name="Eine Ecke des Rechtecks abrunden 43"/>
          <p:cNvSpPr/>
          <p:nvPr userDrawn="1"/>
        </p:nvSpPr>
        <p:spPr>
          <a:xfrm>
            <a:off x="179388" y="1620553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570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zwei Bilder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0" name="Eine Ecke des Rechtecks abrunden 9"/>
          <p:cNvSpPr/>
          <p:nvPr userDrawn="1"/>
        </p:nvSpPr>
        <p:spPr>
          <a:xfrm>
            <a:off x="179388" y="1620553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80976" y="3644996"/>
            <a:ext cx="9969499" cy="3419475"/>
          </a:xfrm>
          <a:solidFill>
            <a:schemeClr val="accent3"/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 baseline="0"/>
            </a:lvl5pPr>
            <a:lvl6pPr marL="174079" indent="-175852">
              <a:buFont typeface="Arial" pitchFamily="34" charset="0"/>
              <a:buChar char="•"/>
              <a:defRPr sz="1400"/>
            </a:lvl6pPr>
            <a:lvl7pPr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32" name="Bildplatzhalter 3"/>
          <p:cNvSpPr>
            <a:spLocks noGrp="1"/>
          </p:cNvSpPr>
          <p:nvPr>
            <p:ph type="pic" sz="quarter" idx="25" hasCustomPrompt="1"/>
          </p:nvPr>
        </p:nvSpPr>
        <p:spPr>
          <a:xfrm>
            <a:off x="179392" y="1728788"/>
            <a:ext cx="6050719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29" hasCustomPrompt="1"/>
          </p:nvPr>
        </p:nvSpPr>
        <p:spPr>
          <a:xfrm>
            <a:off x="6248280" y="1728788"/>
            <a:ext cx="3902249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19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drei Bilder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0" name="Eine Ecke des Rechtecks abrunden 9"/>
          <p:cNvSpPr/>
          <p:nvPr userDrawn="1"/>
        </p:nvSpPr>
        <p:spPr>
          <a:xfrm>
            <a:off x="179388" y="1620553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79441" y="3648456"/>
            <a:ext cx="9971087" cy="3419475"/>
          </a:xfrm>
          <a:solidFill>
            <a:schemeClr val="accent3"/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 baseline="0"/>
            </a:lvl5pPr>
            <a:lvl6pPr marL="175852" indent="-175852">
              <a:buFont typeface="Arial" pitchFamily="34" charset="0"/>
              <a:buChar char="•"/>
              <a:defRPr sz="1400"/>
            </a:lvl6pPr>
            <a:lvl7pPr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32" name="Bildplatzhalter 3"/>
          <p:cNvSpPr>
            <a:spLocks noGrp="1"/>
          </p:cNvSpPr>
          <p:nvPr>
            <p:ph type="pic" sz="quarter" idx="25" hasCustomPrompt="1"/>
          </p:nvPr>
        </p:nvSpPr>
        <p:spPr>
          <a:xfrm>
            <a:off x="2878795" y="1728788"/>
            <a:ext cx="3351312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29" hasCustomPrompt="1"/>
          </p:nvPr>
        </p:nvSpPr>
        <p:spPr>
          <a:xfrm>
            <a:off x="6248280" y="1728788"/>
            <a:ext cx="3902249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4" name="Bildplatzhalter 8"/>
          <p:cNvSpPr>
            <a:spLocks noGrp="1"/>
          </p:cNvSpPr>
          <p:nvPr>
            <p:ph type="pic" sz="quarter" idx="27" hasCustomPrompt="1"/>
          </p:nvPr>
        </p:nvSpPr>
        <p:spPr>
          <a:xfrm>
            <a:off x="179389" y="1728788"/>
            <a:ext cx="2682874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096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ildplatzhalter 204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177800" y="796926"/>
            <a:ext cx="9972676" cy="6222999"/>
          </a:xfrm>
          <a:prstGeom prst="round1Rect">
            <a:avLst>
              <a:gd name="adj" fmla="val 10588"/>
            </a:avLst>
          </a:prstGeom>
          <a:solidFill>
            <a:srgbClr val="8D99B0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177801" y="5563340"/>
            <a:ext cx="8293101" cy="1456635"/>
          </a:xfrm>
          <a:prstGeom prst="round1Rect">
            <a:avLst>
              <a:gd name="adj" fmla="val 32230"/>
            </a:avLst>
          </a:prstGeom>
          <a:solidFill>
            <a:srgbClr val="B8C4D3">
              <a:alpha val="80000"/>
            </a:srgbClr>
          </a:solidFill>
        </p:spPr>
        <p:txBody>
          <a:bodyPr wrap="square" lIns="538347" tIns="179445" rIns="179445" bIns="179445" anchor="b" anchorCtr="0">
            <a:spAutoFit/>
          </a:bodyPr>
          <a:lstStyle>
            <a:lvl1pPr>
              <a:defRPr sz="2500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175852" indent="-175852"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74079" indent="-174079"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DE" dirty="0"/>
          </a:p>
        </p:txBody>
      </p:sp>
      <p:sp>
        <p:nvSpPr>
          <p:cNvPr id="1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2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696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86" y="1728795"/>
            <a:ext cx="4896000" cy="5291138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55243" y="1728795"/>
            <a:ext cx="4896000" cy="5291138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410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25"/>
          </p:nvPr>
        </p:nvSpPr>
        <p:spPr>
          <a:xfrm>
            <a:off x="179390" y="1728788"/>
            <a:ext cx="4895850" cy="5291137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2" name="Inhaltsplatzhalter 2"/>
          <p:cNvSpPr>
            <a:spLocks noGrp="1"/>
          </p:cNvSpPr>
          <p:nvPr>
            <p:ph sz="quarter" idx="26"/>
          </p:nvPr>
        </p:nvSpPr>
        <p:spPr>
          <a:xfrm>
            <a:off x="5254627" y="1742124"/>
            <a:ext cx="4895850" cy="5291137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6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ßes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ildplatzhalter 204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177800" y="796926"/>
            <a:ext cx="9972676" cy="6222999"/>
          </a:xfrm>
          <a:prstGeom prst="round1Rect">
            <a:avLst>
              <a:gd name="adj" fmla="val 10588"/>
            </a:avLst>
          </a:prstGeom>
          <a:solidFill>
            <a:srgbClr val="8D99B0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177801" y="5563336"/>
            <a:ext cx="8293101" cy="1456635"/>
          </a:xfrm>
          <a:prstGeom prst="round1Rect">
            <a:avLst>
              <a:gd name="adj" fmla="val 32230"/>
            </a:avLst>
          </a:prstGeom>
          <a:solidFill>
            <a:srgbClr val="B8C4D3">
              <a:alpha val="80000"/>
            </a:srgbClr>
          </a:solidFill>
        </p:spPr>
        <p:txBody>
          <a:bodyPr wrap="square" lIns="538484" tIns="179491" rIns="179491" bIns="179491" anchor="b" anchorCtr="0">
            <a:spAutoFit/>
          </a:bodyPr>
          <a:lstStyle>
            <a:lvl1pPr>
              <a:defRPr sz="2500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175898" indent="-175898"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74125" indent="-174125"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DE" dirty="0"/>
          </a:p>
        </p:txBody>
      </p:sp>
      <p:sp>
        <p:nvSpPr>
          <p:cNvPr id="1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2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948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 Text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189510" y="1728787"/>
            <a:ext cx="489600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89510" y="4104506"/>
            <a:ext cx="4896000" cy="2916000"/>
          </a:xfrm>
          <a:solidFill>
            <a:srgbClr val="556C8A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5248534" y="1728788"/>
            <a:ext cx="4896000" cy="2375720"/>
          </a:xfrm>
          <a:prstGeom prst="round1Rect">
            <a:avLst>
              <a:gd name="adj" fmla="val 2761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46760" y="4104507"/>
            <a:ext cx="4896000" cy="2915418"/>
          </a:xfrm>
          <a:solidFill>
            <a:srgbClr val="B1B8C9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619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7"/>
          </p:nvPr>
        </p:nvSpPr>
        <p:spPr>
          <a:xfrm>
            <a:off x="174679" y="1740229"/>
            <a:ext cx="3241675" cy="5291137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4" name="Inhaltsplatzhalter 2"/>
          <p:cNvSpPr>
            <a:spLocks noGrp="1"/>
          </p:cNvSpPr>
          <p:nvPr>
            <p:ph sz="quarter" idx="30"/>
          </p:nvPr>
        </p:nvSpPr>
        <p:spPr>
          <a:xfrm>
            <a:off x="3554468" y="1740229"/>
            <a:ext cx="3241675" cy="5291137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sz="quarter" idx="31"/>
          </p:nvPr>
        </p:nvSpPr>
        <p:spPr>
          <a:xfrm>
            <a:off x="6916792" y="1743085"/>
            <a:ext cx="3241675" cy="5291137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0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92" y="1728795"/>
            <a:ext cx="3290887" cy="5291138"/>
          </a:xfrm>
          <a:solidFill>
            <a:schemeClr val="accent1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6865517" y="1728795"/>
            <a:ext cx="3290887" cy="5291138"/>
          </a:xfrm>
          <a:prstGeom prst="round1Rect">
            <a:avLst>
              <a:gd name="adj" fmla="val 20110"/>
            </a:avLst>
          </a:prstGeo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3514504" y="1728795"/>
            <a:ext cx="3290887" cy="5291138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858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ildplatzhalter 2"/>
          <p:cNvSpPr>
            <a:spLocks noGrp="1"/>
          </p:cNvSpPr>
          <p:nvPr>
            <p:ph type="pic" sz="quarter" idx="25" hasCustomPrompt="1"/>
          </p:nvPr>
        </p:nvSpPr>
        <p:spPr>
          <a:xfrm>
            <a:off x="3530272" y="1728787"/>
            <a:ext cx="329031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179390" y="1728787"/>
            <a:ext cx="329031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92" y="4104507"/>
            <a:ext cx="3290887" cy="2915418"/>
          </a:xfrm>
          <a:solidFill>
            <a:schemeClr val="accent1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6865521" y="1728787"/>
            <a:ext cx="3290310" cy="2375720"/>
          </a:xfrm>
          <a:prstGeom prst="round1Rect">
            <a:avLst>
              <a:gd name="adj" fmla="val 2761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6865517" y="4104507"/>
            <a:ext cx="3290887" cy="2915418"/>
          </a:xfr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3530274" y="4104507"/>
            <a:ext cx="3290887" cy="2915418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223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28"/>
          </p:nvPr>
        </p:nvSpPr>
        <p:spPr>
          <a:xfrm>
            <a:off x="179390" y="1780201"/>
            <a:ext cx="2411412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8" name="Inhaltsplatzhalter 5"/>
          <p:cNvSpPr>
            <a:spLocks noGrp="1"/>
          </p:cNvSpPr>
          <p:nvPr>
            <p:ph sz="quarter" idx="32"/>
          </p:nvPr>
        </p:nvSpPr>
        <p:spPr>
          <a:xfrm>
            <a:off x="2698754" y="1780201"/>
            <a:ext cx="2411412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9" name="Inhaltsplatzhalter 5"/>
          <p:cNvSpPr>
            <a:spLocks noGrp="1"/>
          </p:cNvSpPr>
          <p:nvPr>
            <p:ph sz="quarter" idx="33"/>
          </p:nvPr>
        </p:nvSpPr>
        <p:spPr>
          <a:xfrm>
            <a:off x="5237168" y="1780201"/>
            <a:ext cx="2411412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30" name="Inhaltsplatzhalter 5"/>
          <p:cNvSpPr>
            <a:spLocks noGrp="1"/>
          </p:cNvSpPr>
          <p:nvPr>
            <p:ph sz="quarter" idx="34"/>
          </p:nvPr>
        </p:nvSpPr>
        <p:spPr>
          <a:xfrm>
            <a:off x="7739065" y="1780201"/>
            <a:ext cx="2411412" cy="5219700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63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spaltige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88" y="1779891"/>
            <a:ext cx="2412000" cy="5220000"/>
          </a:xfrm>
          <a:solidFill>
            <a:schemeClr val="accent1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7736887" y="1779904"/>
            <a:ext cx="2412000" cy="5220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5221397" y="1779904"/>
            <a:ext cx="2412000" cy="5220000"/>
          </a:xfr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7"/>
          </p:nvPr>
        </p:nvSpPr>
        <p:spPr>
          <a:xfrm>
            <a:off x="2700404" y="1779904"/>
            <a:ext cx="2412000" cy="5220000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228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palt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79388" y="1728788"/>
            <a:ext cx="2466000" cy="17970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2"/>
          </p:nvPr>
        </p:nvSpPr>
        <p:spPr>
          <a:xfrm>
            <a:off x="179388" y="3525838"/>
            <a:ext cx="2466000" cy="3494087"/>
          </a:xfrm>
          <a:solidFill>
            <a:schemeClr val="accent1"/>
          </a:solidFill>
        </p:spPr>
        <p:txBody>
          <a:bodyPr rIns="179445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5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7684475" y="1728788"/>
            <a:ext cx="2466000" cy="1797050"/>
          </a:xfrm>
          <a:prstGeom prst="round1Rect">
            <a:avLst>
              <a:gd name="adj" fmla="val 36241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46" name="Textplatzhalter 2"/>
          <p:cNvSpPr>
            <a:spLocks noGrp="1"/>
          </p:cNvSpPr>
          <p:nvPr>
            <p:ph type="body" sz="quarter" idx="24"/>
          </p:nvPr>
        </p:nvSpPr>
        <p:spPr>
          <a:xfrm>
            <a:off x="7684475" y="3525838"/>
            <a:ext cx="2466000" cy="3494087"/>
          </a:xfrm>
          <a:solidFill>
            <a:schemeClr val="accent4"/>
          </a:solidFill>
        </p:spPr>
        <p:txBody>
          <a:bodyPr rIns="179445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7" name="Bildplatzhalter 2"/>
          <p:cNvSpPr>
            <a:spLocks noGrp="1"/>
          </p:cNvSpPr>
          <p:nvPr>
            <p:ph type="pic" sz="quarter" idx="25" hasCustomPrompt="1"/>
          </p:nvPr>
        </p:nvSpPr>
        <p:spPr>
          <a:xfrm>
            <a:off x="5182780" y="1728788"/>
            <a:ext cx="2466000" cy="17970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48" name="Textplatzhalter 2"/>
          <p:cNvSpPr>
            <a:spLocks noGrp="1"/>
          </p:cNvSpPr>
          <p:nvPr>
            <p:ph type="body" sz="quarter" idx="26"/>
          </p:nvPr>
        </p:nvSpPr>
        <p:spPr>
          <a:xfrm>
            <a:off x="5182780" y="3525838"/>
            <a:ext cx="2466000" cy="3494087"/>
          </a:xfrm>
          <a:solidFill>
            <a:schemeClr val="accent3"/>
          </a:solidFill>
        </p:spPr>
        <p:txBody>
          <a:bodyPr rIns="179445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9" name="Bildplatzhalter 2"/>
          <p:cNvSpPr>
            <a:spLocks noGrp="1"/>
          </p:cNvSpPr>
          <p:nvPr>
            <p:ph type="pic" sz="quarter" idx="27" hasCustomPrompt="1"/>
          </p:nvPr>
        </p:nvSpPr>
        <p:spPr>
          <a:xfrm>
            <a:off x="2681085" y="1728788"/>
            <a:ext cx="2466000" cy="17970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2681085" y="3525838"/>
            <a:ext cx="2466000" cy="3494087"/>
          </a:xfrm>
          <a:solidFill>
            <a:schemeClr val="accent2"/>
          </a:solidFill>
        </p:spPr>
        <p:txBody>
          <a:bodyPr rIns="179445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193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5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9"/>
          </p:nvPr>
        </p:nvSpPr>
        <p:spPr>
          <a:xfrm>
            <a:off x="125960" y="1806199"/>
            <a:ext cx="1908174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  <a:lvl5pPr marL="0" indent="0">
              <a:buFont typeface="Arial" pitchFamily="34" charset="0"/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4"/>
            <a:endParaRPr lang="de-DE"/>
          </a:p>
          <a:p>
            <a:pPr lvl="4"/>
            <a:endParaRPr lang="de-DE" dirty="0"/>
          </a:p>
        </p:txBody>
      </p:sp>
      <p:sp>
        <p:nvSpPr>
          <p:cNvPr id="24" name="Inhaltsplatzhalter 2"/>
          <p:cNvSpPr>
            <a:spLocks noGrp="1"/>
          </p:cNvSpPr>
          <p:nvPr>
            <p:ph sz="quarter" idx="30"/>
          </p:nvPr>
        </p:nvSpPr>
        <p:spPr>
          <a:xfrm>
            <a:off x="2153723" y="1784127"/>
            <a:ext cx="1908174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sz="quarter" idx="31"/>
          </p:nvPr>
        </p:nvSpPr>
        <p:spPr>
          <a:xfrm>
            <a:off x="4216710" y="1784427"/>
            <a:ext cx="1908174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6" name="Inhaltsplatzhalter 2"/>
          <p:cNvSpPr>
            <a:spLocks noGrp="1"/>
          </p:cNvSpPr>
          <p:nvPr>
            <p:ph sz="quarter" idx="32"/>
          </p:nvPr>
        </p:nvSpPr>
        <p:spPr>
          <a:xfrm>
            <a:off x="6258603" y="1784427"/>
            <a:ext cx="1908174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7" name="Inhaltsplatzhalter 2"/>
          <p:cNvSpPr>
            <a:spLocks noGrp="1"/>
          </p:cNvSpPr>
          <p:nvPr>
            <p:ph sz="quarter" idx="33"/>
          </p:nvPr>
        </p:nvSpPr>
        <p:spPr>
          <a:xfrm>
            <a:off x="8303422" y="1784427"/>
            <a:ext cx="1908174" cy="5219700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070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spaltige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25960" y="1784127"/>
            <a:ext cx="1908000" cy="5220000"/>
          </a:xfrm>
          <a:solidFill>
            <a:schemeClr val="tx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8303421" y="1803704"/>
            <a:ext cx="1908000" cy="5184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 baseline="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6258602" y="1790070"/>
            <a:ext cx="1908000" cy="5209200"/>
          </a:xfr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7"/>
          </p:nvPr>
        </p:nvSpPr>
        <p:spPr>
          <a:xfrm>
            <a:off x="2153722" y="1790070"/>
            <a:ext cx="1908000" cy="5209200"/>
          </a:xfrm>
          <a:solidFill>
            <a:schemeClr val="accent2">
              <a:lumMod val="75000"/>
            </a:schemeClr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8"/>
          </p:nvPr>
        </p:nvSpPr>
        <p:spPr>
          <a:xfrm>
            <a:off x="4216884" y="1784127"/>
            <a:ext cx="1908000" cy="5220000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745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spaltige Textfolie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25960" y="3355040"/>
            <a:ext cx="1908000" cy="3664882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6258602" y="3355090"/>
            <a:ext cx="1908000" cy="3664885"/>
          </a:xfr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7"/>
          </p:nvPr>
        </p:nvSpPr>
        <p:spPr>
          <a:xfrm>
            <a:off x="2165252" y="3355090"/>
            <a:ext cx="1908000" cy="3664885"/>
          </a:xfrm>
          <a:solidFill>
            <a:schemeClr val="accent2">
              <a:lumMod val="75000"/>
            </a:schemeClr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8"/>
          </p:nvPr>
        </p:nvSpPr>
        <p:spPr>
          <a:xfrm>
            <a:off x="4216884" y="3355040"/>
            <a:ext cx="1908000" cy="3664884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25958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29" hasCustomPrompt="1"/>
          </p:nvPr>
        </p:nvSpPr>
        <p:spPr>
          <a:xfrm>
            <a:off x="2165252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14766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31" hasCustomPrompt="1"/>
          </p:nvPr>
        </p:nvSpPr>
        <p:spPr>
          <a:xfrm>
            <a:off x="6258602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8278034" y="1742446"/>
            <a:ext cx="1908000" cy="1620000"/>
          </a:xfrm>
          <a:prstGeom prst="round1Rect">
            <a:avLst>
              <a:gd name="adj" fmla="val 36241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32"/>
          </p:nvPr>
        </p:nvSpPr>
        <p:spPr>
          <a:xfrm>
            <a:off x="8278034" y="3355091"/>
            <a:ext cx="1908000" cy="3664885"/>
          </a:xfrm>
          <a:solidFill>
            <a:schemeClr val="accent4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52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e Text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marL="0"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189510" y="1728787"/>
            <a:ext cx="489600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89510" y="4104506"/>
            <a:ext cx="4896000" cy="2916000"/>
          </a:xfrm>
          <a:solidFill>
            <a:srgbClr val="556C8A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5248534" y="1728788"/>
            <a:ext cx="4896000" cy="2375720"/>
          </a:xfrm>
          <a:prstGeom prst="round1Rect">
            <a:avLst>
              <a:gd name="adj" fmla="val 2761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46760" y="4104507"/>
            <a:ext cx="4896000" cy="2915418"/>
          </a:xfrm>
          <a:solidFill>
            <a:srgbClr val="B1B8C9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125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538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  <a:prstGeom prst="rect">
            <a:avLst/>
          </a:prstGeo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668366" y="2301766"/>
            <a:ext cx="4320000" cy="4320000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97644" y="2301766"/>
            <a:ext cx="4320000" cy="4320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641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  <a:prstGeom prst="rect">
            <a:avLst/>
          </a:prstGeo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341983" y="2133600"/>
            <a:ext cx="2880000" cy="3780000"/>
          </a:xfrm>
          <a:prstGeom prst="rect">
            <a:avLst/>
          </a:prstGeom>
          <a:solidFill>
            <a:schemeClr val="accent1"/>
          </a:solidFill>
        </p:spPr>
        <p:txBody>
          <a:bodyPr lIns="179445" tIns="143556" rIns="107670" bIns="71778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0"/>
            <a:endParaRPr lang="de-DE" dirty="0"/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3"/>
          </p:nvPr>
        </p:nvSpPr>
        <p:spPr>
          <a:xfrm>
            <a:off x="3657738" y="2133600"/>
            <a:ext cx="2880000" cy="3780000"/>
          </a:xfrm>
          <a:prstGeom prst="rect">
            <a:avLst/>
          </a:prstGeo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7010533" y="2133600"/>
            <a:ext cx="2880000" cy="3780000"/>
          </a:xfrm>
          <a:prstGeom prst="round1Rect">
            <a:avLst>
              <a:gd name="adj" fmla="val 20110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179445" tIns="143556" rIns="107670" bIns="71778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465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ildplatzhalter 2047"/>
          <p:cNvSpPr>
            <a:spLocks noGrp="1"/>
          </p:cNvSpPr>
          <p:nvPr>
            <p:ph type="pic" sz="quarter" idx="10" hasCustomPrompt="1"/>
          </p:nvPr>
        </p:nvSpPr>
        <p:spPr>
          <a:xfrm>
            <a:off x="177800" y="796926"/>
            <a:ext cx="9972676" cy="6222999"/>
          </a:xfrm>
          <a:prstGeom prst="round1Rect">
            <a:avLst>
              <a:gd name="adj" fmla="val 10588"/>
            </a:avLst>
          </a:prstGeom>
          <a:solidFill>
            <a:srgbClr val="8D99B0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457199" y="1125293"/>
            <a:ext cx="6005464" cy="5544616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237163" y="1296194"/>
            <a:ext cx="4298892" cy="2520280"/>
          </a:xfrm>
        </p:spPr>
        <p:txBody>
          <a:bodyPr/>
          <a:lstStyle>
            <a:lvl1pPr marL="0" indent="0" algn="r">
              <a:lnSpc>
                <a:spcPts val="4500"/>
              </a:lnSpc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 algn="r">
              <a:lnSpc>
                <a:spcPts val="1000"/>
              </a:lnSpc>
              <a:spcBef>
                <a:spcPts val="0"/>
              </a:spcBef>
              <a:spcAft>
                <a:spcPts val="300"/>
              </a:spcAft>
              <a:buNone/>
              <a:defRPr sz="1500">
                <a:solidFill>
                  <a:schemeClr val="bg1"/>
                </a:solidFill>
              </a:defRPr>
            </a:lvl2pPr>
            <a:lvl3pPr marL="0" indent="0" algn="r">
              <a:lnSpc>
                <a:spcPts val="4500"/>
              </a:lnSpc>
              <a:spcBef>
                <a:spcPts val="0"/>
              </a:spcBef>
              <a:buNone/>
              <a:defRPr sz="3500" baseline="0">
                <a:solidFill>
                  <a:srgbClr val="B8C4D3"/>
                </a:solidFill>
              </a:defRPr>
            </a:lvl3pPr>
            <a:lvl4pPr marL="0" indent="0" algn="r">
              <a:lnSpc>
                <a:spcPts val="1000"/>
              </a:lnSpc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rgbClr val="B8C4D3"/>
                </a:solidFill>
              </a:defRPr>
            </a:lvl4pPr>
            <a:lvl5pPr marL="199765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Headline</a:t>
            </a:r>
          </a:p>
          <a:p>
            <a:pPr lvl="1"/>
            <a:r>
              <a:rPr lang="de-DE"/>
              <a:t>Subhead (2x einrücken) </a:t>
            </a:r>
          </a:p>
          <a:p>
            <a:pPr lvl="2"/>
            <a:r>
              <a:rPr lang="de-DE"/>
              <a:t>Headline EN (3x einrücken)</a:t>
            </a:r>
          </a:p>
          <a:p>
            <a:pPr lvl="3"/>
            <a:r>
              <a:rPr lang="de-DE"/>
              <a:t>Subhead EN (4x einrücken)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06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o mit 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  <a:prstGeom prst="rect">
            <a:avLst/>
          </a:prstGeo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022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78"/>
            <a:ext cx="7912892" cy="221217"/>
          </a:xfrm>
          <a:prstGeom prst="rect">
            <a:avLst/>
          </a:prstGeom>
        </p:spPr>
        <p:txBody>
          <a:bodyPr wrap="none" lIns="35992" tIns="35992" rIns="35992" bIns="35992">
            <a:noAutofit/>
          </a:bodyPr>
          <a:lstStyle>
            <a:lvl1pPr marL="0" indent="0" algn="l">
              <a:spcBef>
                <a:spcPts val="500"/>
              </a:spcBef>
              <a:buNone/>
              <a:defRPr sz="1000" cap="all" baseline="0">
                <a:solidFill>
                  <a:schemeClr val="tx2"/>
                </a:solidFill>
              </a:defRPr>
            </a:lvl1pPr>
            <a:lvl2pPr marL="500825" indent="0" algn="l">
              <a:buNone/>
              <a:defRPr sz="1000"/>
            </a:lvl2pPr>
            <a:lvl3pPr marL="1001651" indent="0" algn="l">
              <a:buNone/>
              <a:defRPr sz="1000"/>
            </a:lvl3pPr>
            <a:lvl4pPr marL="1502476" indent="0" algn="l">
              <a:buNone/>
              <a:defRPr sz="1000"/>
            </a:lvl4pPr>
            <a:lvl5pPr marL="2003301" indent="0" algn="l">
              <a:buNone/>
              <a:defRPr sz="1000"/>
            </a:lvl5pPr>
          </a:lstStyle>
          <a:p>
            <a:pPr lvl="0"/>
            <a:r>
              <a:rPr lang="de-DE" dirty="0"/>
              <a:t>Kapitel einfügen</a:t>
            </a:r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2"/>
            <a:ext cx="432048" cy="221522"/>
          </a:xfrm>
          <a:prstGeom prst="rect">
            <a:avLst/>
          </a:prstGeom>
        </p:spPr>
        <p:txBody>
          <a:bodyPr vert="horz" lIns="0" tIns="35992" rIns="0" bIns="359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34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Untertitel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668366" y="2301766"/>
            <a:ext cx="4320000" cy="4320000"/>
          </a:xfrm>
          <a:solidFill>
            <a:schemeClr val="accent2"/>
          </a:solidFill>
        </p:spPr>
        <p:txBody>
          <a:bodyPr lIns="179952" tIns="143962" rIns="107972" bIns="71981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6356" indent="-176356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6356" indent="-176356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97644" y="2301766"/>
            <a:ext cx="4320000" cy="4320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952" tIns="143962" rIns="107972" bIns="71981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6356" indent="-176356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6356" indent="-176356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9" name="Textplatzhalter 2054"/>
          <p:cNvSpPr>
            <a:spLocks noGrp="1"/>
          </p:cNvSpPr>
          <p:nvPr>
            <p:ph type="body" sz="quarter" idx="19" hasCustomPrompt="1"/>
          </p:nvPr>
        </p:nvSpPr>
        <p:spPr>
          <a:xfrm>
            <a:off x="555625" y="6991510"/>
            <a:ext cx="7912892" cy="221217"/>
          </a:xfrm>
        </p:spPr>
        <p:txBody>
          <a:bodyPr wrap="none" lIns="35992" tIns="35992" rIns="35992" bIns="359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500825" indent="0" algn="l">
              <a:buNone/>
              <a:defRPr sz="1000"/>
            </a:lvl2pPr>
            <a:lvl3pPr marL="1001651" indent="0" algn="l">
              <a:buNone/>
              <a:defRPr sz="1000"/>
            </a:lvl3pPr>
            <a:lvl4pPr marL="1502476" indent="0" algn="l">
              <a:buNone/>
              <a:defRPr sz="1000"/>
            </a:lvl4pPr>
            <a:lvl5pPr marL="2003301" indent="0" algn="l">
              <a:buNone/>
              <a:defRPr sz="1000"/>
            </a:lvl5pPr>
          </a:lstStyle>
          <a:p>
            <a:pPr lvl="0"/>
            <a:r>
              <a:rPr lang="de-DE" dirty="0"/>
              <a:t>Fußzeile EINFÜGEN</a:t>
            </a:r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78" y="188918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808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Bildleis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ildplatzhalter 8"/>
          <p:cNvSpPr>
            <a:spLocks noGrp="1"/>
          </p:cNvSpPr>
          <p:nvPr>
            <p:ph type="pic" sz="quarter" idx="27" hasCustomPrompt="1"/>
          </p:nvPr>
        </p:nvSpPr>
        <p:spPr>
          <a:xfrm>
            <a:off x="179389" y="1728788"/>
            <a:ext cx="9971086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1001073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179402" y="3600463"/>
            <a:ext cx="9971087" cy="34194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4" rIns="91362" bIns="45684" rtlCol="0" anchor="ctr"/>
          <a:lstStyle/>
          <a:p>
            <a:pPr algn="ctr" defTabSz="998825"/>
            <a:endParaRPr lang="de-DE">
              <a:solidFill>
                <a:prstClr val="white"/>
              </a:solidFill>
            </a:endParaRPr>
          </a:p>
        </p:txBody>
      </p:sp>
      <p:sp>
        <p:nvSpPr>
          <p:cNvPr id="22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87"/>
            <a:ext cx="7912892" cy="221217"/>
          </a:xfrm>
        </p:spPr>
        <p:txBody>
          <a:bodyPr wrap="none" lIns="35972" tIns="35972" rIns="35972" bIns="3597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500534" indent="0" algn="l">
              <a:buNone/>
              <a:defRPr sz="1000"/>
            </a:lvl2pPr>
            <a:lvl3pPr marL="1001073" indent="0" algn="l">
              <a:buNone/>
              <a:defRPr sz="1000"/>
            </a:lvl3pPr>
            <a:lvl4pPr marL="1501609" indent="0" algn="l">
              <a:buNone/>
              <a:defRPr sz="1000"/>
            </a:lvl4pPr>
            <a:lvl5pPr marL="2002144" indent="0" algn="l">
              <a:buNone/>
              <a:defRPr sz="1000"/>
            </a:lvl5pPr>
          </a:lstStyle>
          <a:p>
            <a:pPr lvl="0"/>
            <a:r>
              <a:rPr lang="de-DE" dirty="0"/>
              <a:t>Kapitel einfügen</a:t>
            </a:r>
          </a:p>
        </p:txBody>
      </p:sp>
      <p:sp>
        <p:nvSpPr>
          <p:cNvPr id="23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72" rIns="0" bIns="3597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/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/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grpSp>
        <p:nvGrpSpPr>
          <p:cNvPr id="24" name="Gruppieren 23"/>
          <p:cNvGrpSpPr/>
          <p:nvPr userDrawn="1"/>
        </p:nvGrpSpPr>
        <p:grpSpPr>
          <a:xfrm>
            <a:off x="9356074" y="177487"/>
            <a:ext cx="792829" cy="221217"/>
            <a:chOff x="9354444" y="838922"/>
            <a:chExt cx="792829" cy="221217"/>
          </a:xfrm>
        </p:grpSpPr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9616029" y="842151"/>
              <a:ext cx="185693" cy="213143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Freeform 16"/>
            <p:cNvSpPr>
              <a:spLocks/>
            </p:cNvSpPr>
            <p:nvPr userDrawn="1"/>
          </p:nvSpPr>
          <p:spPr bwMode="auto">
            <a:xfrm>
              <a:off x="9824329" y="838922"/>
              <a:ext cx="129178" cy="221217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Freeform 17"/>
            <p:cNvSpPr>
              <a:spLocks noEditPoints="1"/>
            </p:cNvSpPr>
            <p:nvPr userDrawn="1"/>
          </p:nvSpPr>
          <p:spPr bwMode="auto">
            <a:xfrm>
              <a:off x="9979342" y="842151"/>
              <a:ext cx="167931" cy="213143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auto">
            <a:xfrm>
              <a:off x="9354444" y="840537"/>
              <a:ext cx="211529" cy="209914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auto">
            <a:xfrm>
              <a:off x="9370591" y="859913"/>
              <a:ext cx="198611" cy="195381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Freeform 34"/>
            <p:cNvSpPr>
              <a:spLocks/>
            </p:cNvSpPr>
            <p:nvPr userDrawn="1"/>
          </p:nvSpPr>
          <p:spPr bwMode="auto">
            <a:xfrm>
              <a:off x="9616029" y="842151"/>
              <a:ext cx="185693" cy="213143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Freeform 35"/>
            <p:cNvSpPr>
              <a:spLocks/>
            </p:cNvSpPr>
            <p:nvPr userDrawn="1"/>
          </p:nvSpPr>
          <p:spPr bwMode="auto">
            <a:xfrm>
              <a:off x="9824329" y="838922"/>
              <a:ext cx="129178" cy="221217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Freeform 36"/>
            <p:cNvSpPr>
              <a:spLocks noEditPoints="1"/>
            </p:cNvSpPr>
            <p:nvPr userDrawn="1"/>
          </p:nvSpPr>
          <p:spPr bwMode="auto">
            <a:xfrm>
              <a:off x="9979342" y="842151"/>
              <a:ext cx="167931" cy="213143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Freeform 51"/>
            <p:cNvSpPr>
              <a:spLocks/>
            </p:cNvSpPr>
            <p:nvPr userDrawn="1"/>
          </p:nvSpPr>
          <p:spPr bwMode="auto">
            <a:xfrm>
              <a:off x="9354444" y="840537"/>
              <a:ext cx="211529" cy="209914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Freeform 52"/>
            <p:cNvSpPr>
              <a:spLocks/>
            </p:cNvSpPr>
            <p:nvPr userDrawn="1"/>
          </p:nvSpPr>
          <p:spPr bwMode="auto">
            <a:xfrm>
              <a:off x="9370591" y="859913"/>
              <a:ext cx="198611" cy="195381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4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43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Untertitel</a:t>
            </a:r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722438" y="3600463"/>
            <a:ext cx="6883400" cy="3419475"/>
          </a:xfrm>
        </p:spPr>
        <p:txBody>
          <a:bodyPr/>
          <a:lstStyle>
            <a:lvl5pPr>
              <a:defRPr baseline="0"/>
            </a:lvl5pPr>
            <a:lvl7pPr>
              <a:defRPr/>
            </a:lvl7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  <p:sp>
        <p:nvSpPr>
          <p:cNvPr id="44" name="Eine Ecke des Rechtecks abrunden 43"/>
          <p:cNvSpPr/>
          <p:nvPr userDrawn="1"/>
        </p:nvSpPr>
        <p:spPr>
          <a:xfrm>
            <a:off x="179388" y="1620516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4" rIns="91362" bIns="45684" rtlCol="0" anchor="ctr"/>
          <a:lstStyle/>
          <a:p>
            <a:pPr algn="ctr" defTabSz="998825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268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uer Hintergrund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228604" y="173582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sz="2000"/>
            </a:lvl1pPr>
            <a:lvl2pPr marL="176356" indent="-176356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6356" indent="-176356"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buNone/>
              <a:defRPr sz="1400"/>
            </a:lvl5pPr>
            <a:lvl6pPr marL="174581" indent="-176356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78"/>
            <a:ext cx="7912892" cy="221217"/>
          </a:xfrm>
        </p:spPr>
        <p:txBody>
          <a:bodyPr wrap="none" lIns="35992" tIns="35992" rIns="35992" bIns="359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500825" indent="0" algn="l">
              <a:buNone/>
              <a:defRPr sz="1000"/>
            </a:lvl2pPr>
            <a:lvl3pPr marL="1001651" indent="0" algn="l">
              <a:buNone/>
              <a:defRPr sz="1000"/>
            </a:lvl3pPr>
            <a:lvl4pPr marL="1502476" indent="0" algn="l">
              <a:buNone/>
              <a:defRPr sz="1000"/>
            </a:lvl4pPr>
            <a:lvl5pPr marL="2003301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2"/>
            <a:ext cx="432048" cy="221522"/>
          </a:xfrm>
          <a:prstGeom prst="rect">
            <a:avLst/>
          </a:prstGeom>
        </p:spPr>
        <p:txBody>
          <a:bodyPr vert="horz" lIns="0" tIns="35992" rIns="0" bIns="359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>
                <a:solidFill>
                  <a:srgbClr val="29265B"/>
                </a:solidFill>
              </a:rPr>
              <a:t>  I</a:t>
            </a:r>
            <a:endParaRPr lang="de-DE" dirty="0">
              <a:solidFill>
                <a:srgbClr val="29265B"/>
              </a:solidFill>
            </a:endParaRP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34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18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557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nns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ine Ecke des Rechtecks abrunden 16"/>
          <p:cNvSpPr/>
          <p:nvPr userDrawn="1"/>
        </p:nvSpPr>
        <p:spPr>
          <a:xfrm>
            <a:off x="177800" y="800149"/>
            <a:ext cx="9972676" cy="6219825"/>
          </a:xfrm>
          <a:prstGeom prst="round1Rect">
            <a:avLst>
              <a:gd name="adj" fmla="val 104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179442" y="5857678"/>
            <a:ext cx="9971087" cy="343098"/>
            <a:chOff x="-162073" y="5832475"/>
            <a:chExt cx="11903076" cy="409576"/>
          </a:xfrm>
          <a:solidFill>
            <a:schemeClr val="accent3"/>
          </a:solidFill>
        </p:grpSpPr>
        <p:sp>
          <p:nvSpPr>
            <p:cNvPr id="24" name="Freeform 5"/>
            <p:cNvSpPr>
              <a:spLocks/>
            </p:cNvSpPr>
            <p:nvPr userDrawn="1"/>
          </p:nvSpPr>
          <p:spPr bwMode="auto">
            <a:xfrm>
              <a:off x="4055915" y="6194425"/>
              <a:ext cx="385763" cy="47625"/>
            </a:xfrm>
            <a:custGeom>
              <a:avLst/>
              <a:gdLst>
                <a:gd name="T0" fmla="*/ 0 w 243"/>
                <a:gd name="T1" fmla="*/ 30 h 30"/>
                <a:gd name="T2" fmla="*/ 243 w 243"/>
                <a:gd name="T3" fmla="*/ 30 h 30"/>
                <a:gd name="T4" fmla="*/ 243 w 243"/>
                <a:gd name="T5" fmla="*/ 0 h 30"/>
                <a:gd name="T6" fmla="*/ 30 w 243"/>
                <a:gd name="T7" fmla="*/ 0 h 30"/>
                <a:gd name="T8" fmla="*/ 0 w 243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0">
                  <a:moveTo>
                    <a:pt x="0" y="30"/>
                  </a:moveTo>
                  <a:lnTo>
                    <a:pt x="243" y="30"/>
                  </a:lnTo>
                  <a:lnTo>
                    <a:pt x="243" y="0"/>
                  </a:lnTo>
                  <a:lnTo>
                    <a:pt x="3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3309790" y="6048375"/>
              <a:ext cx="68263" cy="193675"/>
            </a:xfrm>
            <a:custGeom>
              <a:avLst/>
              <a:gdLst>
                <a:gd name="T0" fmla="*/ 0 w 43"/>
                <a:gd name="T1" fmla="*/ 0 h 122"/>
                <a:gd name="T2" fmla="*/ 0 w 43"/>
                <a:gd name="T3" fmla="*/ 122 h 122"/>
                <a:gd name="T4" fmla="*/ 13 w 43"/>
                <a:gd name="T5" fmla="*/ 122 h 122"/>
                <a:gd name="T6" fmla="*/ 13 w 43"/>
                <a:gd name="T7" fmla="*/ 30 h 122"/>
                <a:gd name="T8" fmla="*/ 28 w 43"/>
                <a:gd name="T9" fmla="*/ 30 h 122"/>
                <a:gd name="T10" fmla="*/ 28 w 43"/>
                <a:gd name="T11" fmla="*/ 122 h 122"/>
                <a:gd name="T12" fmla="*/ 43 w 43"/>
                <a:gd name="T13" fmla="*/ 122 h 122"/>
                <a:gd name="T14" fmla="*/ 43 w 43"/>
                <a:gd name="T15" fmla="*/ 15 h 122"/>
                <a:gd name="T16" fmla="*/ 28 w 43"/>
                <a:gd name="T17" fmla="*/ 0 h 122"/>
                <a:gd name="T18" fmla="*/ 0 w 43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22">
                  <a:moveTo>
                    <a:pt x="0" y="0"/>
                  </a:moveTo>
                  <a:lnTo>
                    <a:pt x="0" y="122"/>
                  </a:lnTo>
                  <a:lnTo>
                    <a:pt x="13" y="122"/>
                  </a:lnTo>
                  <a:lnTo>
                    <a:pt x="13" y="30"/>
                  </a:lnTo>
                  <a:lnTo>
                    <a:pt x="28" y="30"/>
                  </a:lnTo>
                  <a:lnTo>
                    <a:pt x="28" y="122"/>
                  </a:lnTo>
                  <a:lnTo>
                    <a:pt x="43" y="122"/>
                  </a:lnTo>
                  <a:lnTo>
                    <a:pt x="43" y="15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auto">
            <a:xfrm>
              <a:off x="6470503" y="5903913"/>
              <a:ext cx="5270500" cy="338138"/>
            </a:xfrm>
            <a:custGeom>
              <a:avLst/>
              <a:gdLst>
                <a:gd name="T0" fmla="*/ 396 w 3320"/>
                <a:gd name="T1" fmla="*/ 151 h 213"/>
                <a:gd name="T2" fmla="*/ 304 w 3320"/>
                <a:gd name="T3" fmla="*/ 183 h 213"/>
                <a:gd name="T4" fmla="*/ 426 w 3320"/>
                <a:gd name="T5" fmla="*/ 151 h 213"/>
                <a:gd name="T6" fmla="*/ 456 w 3320"/>
                <a:gd name="T7" fmla="*/ 183 h 213"/>
                <a:gd name="T8" fmla="*/ 426 w 3320"/>
                <a:gd name="T9" fmla="*/ 151 h 213"/>
                <a:gd name="T10" fmla="*/ 502 w 3320"/>
                <a:gd name="T11" fmla="*/ 151 h 213"/>
                <a:gd name="T12" fmla="*/ 471 w 3320"/>
                <a:gd name="T13" fmla="*/ 183 h 213"/>
                <a:gd name="T14" fmla="*/ 517 w 3320"/>
                <a:gd name="T15" fmla="*/ 151 h 213"/>
                <a:gd name="T16" fmla="*/ 547 w 3320"/>
                <a:gd name="T17" fmla="*/ 183 h 213"/>
                <a:gd name="T18" fmla="*/ 517 w 3320"/>
                <a:gd name="T19" fmla="*/ 151 h 213"/>
                <a:gd name="T20" fmla="*/ 594 w 3320"/>
                <a:gd name="T21" fmla="*/ 151 h 213"/>
                <a:gd name="T22" fmla="*/ 563 w 3320"/>
                <a:gd name="T23" fmla="*/ 183 h 213"/>
                <a:gd name="T24" fmla="*/ 609 w 3320"/>
                <a:gd name="T25" fmla="*/ 151 h 213"/>
                <a:gd name="T26" fmla="*/ 639 w 3320"/>
                <a:gd name="T27" fmla="*/ 183 h 213"/>
                <a:gd name="T28" fmla="*/ 609 w 3320"/>
                <a:gd name="T29" fmla="*/ 151 h 213"/>
                <a:gd name="T30" fmla="*/ 684 w 3320"/>
                <a:gd name="T31" fmla="*/ 151 h 213"/>
                <a:gd name="T32" fmla="*/ 654 w 3320"/>
                <a:gd name="T33" fmla="*/ 183 h 213"/>
                <a:gd name="T34" fmla="*/ 699 w 3320"/>
                <a:gd name="T35" fmla="*/ 151 h 213"/>
                <a:gd name="T36" fmla="*/ 729 w 3320"/>
                <a:gd name="T37" fmla="*/ 183 h 213"/>
                <a:gd name="T38" fmla="*/ 699 w 3320"/>
                <a:gd name="T39" fmla="*/ 151 h 213"/>
                <a:gd name="T40" fmla="*/ 776 w 3320"/>
                <a:gd name="T41" fmla="*/ 151 h 213"/>
                <a:gd name="T42" fmla="*/ 746 w 3320"/>
                <a:gd name="T43" fmla="*/ 183 h 213"/>
                <a:gd name="T44" fmla="*/ 244 w 3320"/>
                <a:gd name="T45" fmla="*/ 121 h 213"/>
                <a:gd name="T46" fmla="*/ 274 w 3320"/>
                <a:gd name="T47" fmla="*/ 151 h 213"/>
                <a:gd name="T48" fmla="*/ 244 w 3320"/>
                <a:gd name="T49" fmla="*/ 121 h 213"/>
                <a:gd name="T50" fmla="*/ 182 w 3320"/>
                <a:gd name="T51" fmla="*/ 121 h 213"/>
                <a:gd name="T52" fmla="*/ 212 w 3320"/>
                <a:gd name="T53" fmla="*/ 183 h 213"/>
                <a:gd name="T54" fmla="*/ 30 w 3320"/>
                <a:gd name="T55" fmla="*/ 151 h 213"/>
                <a:gd name="T56" fmla="*/ 304 w 3320"/>
                <a:gd name="T57" fmla="*/ 91 h 213"/>
                <a:gd name="T58" fmla="*/ 396 w 3320"/>
                <a:gd name="T59" fmla="*/ 121 h 213"/>
                <a:gd name="T60" fmla="*/ 304 w 3320"/>
                <a:gd name="T61" fmla="*/ 91 h 213"/>
                <a:gd name="T62" fmla="*/ 182 w 3320"/>
                <a:gd name="T63" fmla="*/ 61 h 213"/>
                <a:gd name="T64" fmla="*/ 212 w 3320"/>
                <a:gd name="T65" fmla="*/ 121 h 213"/>
                <a:gd name="T66" fmla="*/ 30 w 3320"/>
                <a:gd name="T67" fmla="*/ 91 h 213"/>
                <a:gd name="T68" fmla="*/ 244 w 3320"/>
                <a:gd name="T69" fmla="*/ 61 h 213"/>
                <a:gd name="T70" fmla="*/ 274 w 3320"/>
                <a:gd name="T71" fmla="*/ 91 h 213"/>
                <a:gd name="T72" fmla="*/ 244 w 3320"/>
                <a:gd name="T73" fmla="*/ 61 h 213"/>
                <a:gd name="T74" fmla="*/ 0 w 3320"/>
                <a:gd name="T75" fmla="*/ 213 h 213"/>
                <a:gd name="T76" fmla="*/ 30 w 3320"/>
                <a:gd name="T77" fmla="*/ 183 h 213"/>
                <a:gd name="T78" fmla="*/ 212 w 3320"/>
                <a:gd name="T79" fmla="*/ 213 h 213"/>
                <a:gd name="T80" fmla="*/ 244 w 3320"/>
                <a:gd name="T81" fmla="*/ 183 h 213"/>
                <a:gd name="T82" fmla="*/ 274 w 3320"/>
                <a:gd name="T83" fmla="*/ 213 h 213"/>
                <a:gd name="T84" fmla="*/ 410 w 3320"/>
                <a:gd name="T85" fmla="*/ 213 h 213"/>
                <a:gd name="T86" fmla="*/ 943 w 3320"/>
                <a:gd name="T87" fmla="*/ 213 h 213"/>
                <a:gd name="T88" fmla="*/ 791 w 3320"/>
                <a:gd name="T89" fmla="*/ 181 h 213"/>
                <a:gd name="T90" fmla="*/ 911 w 3320"/>
                <a:gd name="T91" fmla="*/ 151 h 213"/>
                <a:gd name="T92" fmla="*/ 1003 w 3320"/>
                <a:gd name="T93" fmla="*/ 181 h 213"/>
                <a:gd name="T94" fmla="*/ 1034 w 3320"/>
                <a:gd name="T95" fmla="*/ 213 h 213"/>
                <a:gd name="T96" fmla="*/ 3320 w 3320"/>
                <a:gd name="T97" fmla="*/ 183 h 213"/>
                <a:gd name="T98" fmla="*/ 1003 w 3320"/>
                <a:gd name="T99" fmla="*/ 153 h 213"/>
                <a:gd name="T100" fmla="*/ 943 w 3320"/>
                <a:gd name="T101" fmla="*/ 151 h 213"/>
                <a:gd name="T102" fmla="*/ 791 w 3320"/>
                <a:gd name="T103" fmla="*/ 121 h 213"/>
                <a:gd name="T104" fmla="*/ 410 w 3320"/>
                <a:gd name="T105" fmla="*/ 91 h 213"/>
                <a:gd name="T106" fmla="*/ 304 w 3320"/>
                <a:gd name="T107" fmla="*/ 61 h 213"/>
                <a:gd name="T108" fmla="*/ 212 w 3320"/>
                <a:gd name="T109" fmla="*/ 30 h 213"/>
                <a:gd name="T110" fmla="*/ 182 w 3320"/>
                <a:gd name="T111" fmla="*/ 30 h 213"/>
                <a:gd name="T112" fmla="*/ 30 w 3320"/>
                <a:gd name="T11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20" h="213">
                  <a:moveTo>
                    <a:pt x="304" y="151"/>
                  </a:moveTo>
                  <a:lnTo>
                    <a:pt x="396" y="151"/>
                  </a:lnTo>
                  <a:lnTo>
                    <a:pt x="396" y="183"/>
                  </a:lnTo>
                  <a:lnTo>
                    <a:pt x="304" y="183"/>
                  </a:lnTo>
                  <a:lnTo>
                    <a:pt x="304" y="151"/>
                  </a:lnTo>
                  <a:close/>
                  <a:moveTo>
                    <a:pt x="426" y="151"/>
                  </a:moveTo>
                  <a:lnTo>
                    <a:pt x="456" y="151"/>
                  </a:lnTo>
                  <a:lnTo>
                    <a:pt x="456" y="183"/>
                  </a:lnTo>
                  <a:lnTo>
                    <a:pt x="426" y="183"/>
                  </a:lnTo>
                  <a:lnTo>
                    <a:pt x="426" y="151"/>
                  </a:lnTo>
                  <a:close/>
                  <a:moveTo>
                    <a:pt x="471" y="151"/>
                  </a:moveTo>
                  <a:lnTo>
                    <a:pt x="502" y="151"/>
                  </a:lnTo>
                  <a:lnTo>
                    <a:pt x="502" y="183"/>
                  </a:lnTo>
                  <a:lnTo>
                    <a:pt x="471" y="183"/>
                  </a:lnTo>
                  <a:lnTo>
                    <a:pt x="471" y="151"/>
                  </a:lnTo>
                  <a:close/>
                  <a:moveTo>
                    <a:pt x="517" y="151"/>
                  </a:moveTo>
                  <a:lnTo>
                    <a:pt x="547" y="151"/>
                  </a:lnTo>
                  <a:lnTo>
                    <a:pt x="547" y="183"/>
                  </a:lnTo>
                  <a:lnTo>
                    <a:pt x="517" y="183"/>
                  </a:lnTo>
                  <a:lnTo>
                    <a:pt x="517" y="151"/>
                  </a:lnTo>
                  <a:close/>
                  <a:moveTo>
                    <a:pt x="563" y="151"/>
                  </a:moveTo>
                  <a:lnTo>
                    <a:pt x="594" y="151"/>
                  </a:lnTo>
                  <a:lnTo>
                    <a:pt x="594" y="183"/>
                  </a:lnTo>
                  <a:lnTo>
                    <a:pt x="563" y="183"/>
                  </a:lnTo>
                  <a:lnTo>
                    <a:pt x="563" y="151"/>
                  </a:lnTo>
                  <a:close/>
                  <a:moveTo>
                    <a:pt x="609" y="151"/>
                  </a:moveTo>
                  <a:lnTo>
                    <a:pt x="639" y="151"/>
                  </a:lnTo>
                  <a:lnTo>
                    <a:pt x="639" y="183"/>
                  </a:lnTo>
                  <a:lnTo>
                    <a:pt x="609" y="183"/>
                  </a:lnTo>
                  <a:lnTo>
                    <a:pt x="609" y="151"/>
                  </a:lnTo>
                  <a:close/>
                  <a:moveTo>
                    <a:pt x="654" y="151"/>
                  </a:moveTo>
                  <a:lnTo>
                    <a:pt x="684" y="151"/>
                  </a:lnTo>
                  <a:lnTo>
                    <a:pt x="684" y="183"/>
                  </a:lnTo>
                  <a:lnTo>
                    <a:pt x="654" y="183"/>
                  </a:lnTo>
                  <a:lnTo>
                    <a:pt x="654" y="151"/>
                  </a:lnTo>
                  <a:close/>
                  <a:moveTo>
                    <a:pt x="699" y="151"/>
                  </a:moveTo>
                  <a:lnTo>
                    <a:pt x="729" y="151"/>
                  </a:lnTo>
                  <a:lnTo>
                    <a:pt x="729" y="183"/>
                  </a:lnTo>
                  <a:lnTo>
                    <a:pt x="699" y="183"/>
                  </a:lnTo>
                  <a:lnTo>
                    <a:pt x="699" y="151"/>
                  </a:lnTo>
                  <a:close/>
                  <a:moveTo>
                    <a:pt x="746" y="151"/>
                  </a:moveTo>
                  <a:lnTo>
                    <a:pt x="776" y="151"/>
                  </a:lnTo>
                  <a:lnTo>
                    <a:pt x="776" y="183"/>
                  </a:lnTo>
                  <a:lnTo>
                    <a:pt x="746" y="183"/>
                  </a:lnTo>
                  <a:lnTo>
                    <a:pt x="746" y="151"/>
                  </a:lnTo>
                  <a:close/>
                  <a:moveTo>
                    <a:pt x="244" y="121"/>
                  </a:moveTo>
                  <a:lnTo>
                    <a:pt x="274" y="121"/>
                  </a:lnTo>
                  <a:lnTo>
                    <a:pt x="274" y="151"/>
                  </a:lnTo>
                  <a:lnTo>
                    <a:pt x="244" y="151"/>
                  </a:lnTo>
                  <a:lnTo>
                    <a:pt x="244" y="121"/>
                  </a:lnTo>
                  <a:close/>
                  <a:moveTo>
                    <a:pt x="30" y="121"/>
                  </a:moveTo>
                  <a:lnTo>
                    <a:pt x="182" y="121"/>
                  </a:lnTo>
                  <a:lnTo>
                    <a:pt x="212" y="151"/>
                  </a:lnTo>
                  <a:lnTo>
                    <a:pt x="212" y="183"/>
                  </a:lnTo>
                  <a:lnTo>
                    <a:pt x="182" y="151"/>
                  </a:lnTo>
                  <a:lnTo>
                    <a:pt x="30" y="151"/>
                  </a:lnTo>
                  <a:lnTo>
                    <a:pt x="30" y="121"/>
                  </a:lnTo>
                  <a:close/>
                  <a:moveTo>
                    <a:pt x="304" y="91"/>
                  </a:moveTo>
                  <a:lnTo>
                    <a:pt x="396" y="91"/>
                  </a:lnTo>
                  <a:lnTo>
                    <a:pt x="396" y="121"/>
                  </a:lnTo>
                  <a:lnTo>
                    <a:pt x="304" y="121"/>
                  </a:lnTo>
                  <a:lnTo>
                    <a:pt x="304" y="91"/>
                  </a:lnTo>
                  <a:close/>
                  <a:moveTo>
                    <a:pt x="30" y="61"/>
                  </a:move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lnTo>
                    <a:pt x="182" y="91"/>
                  </a:lnTo>
                  <a:lnTo>
                    <a:pt x="30" y="91"/>
                  </a:lnTo>
                  <a:lnTo>
                    <a:pt x="30" y="61"/>
                  </a:lnTo>
                  <a:close/>
                  <a:moveTo>
                    <a:pt x="244" y="61"/>
                  </a:moveTo>
                  <a:lnTo>
                    <a:pt x="274" y="61"/>
                  </a:lnTo>
                  <a:lnTo>
                    <a:pt x="274" y="91"/>
                  </a:lnTo>
                  <a:lnTo>
                    <a:pt x="244" y="91"/>
                  </a:lnTo>
                  <a:lnTo>
                    <a:pt x="244" y="61"/>
                  </a:lnTo>
                  <a:close/>
                  <a:moveTo>
                    <a:pt x="0" y="0"/>
                  </a:moveTo>
                  <a:lnTo>
                    <a:pt x="0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44" y="213"/>
                  </a:lnTo>
                  <a:lnTo>
                    <a:pt x="244" y="183"/>
                  </a:lnTo>
                  <a:lnTo>
                    <a:pt x="274" y="183"/>
                  </a:lnTo>
                  <a:lnTo>
                    <a:pt x="274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1" y="213"/>
                  </a:lnTo>
                  <a:lnTo>
                    <a:pt x="943" y="213"/>
                  </a:lnTo>
                  <a:lnTo>
                    <a:pt x="911" y="181"/>
                  </a:lnTo>
                  <a:lnTo>
                    <a:pt x="791" y="181"/>
                  </a:lnTo>
                  <a:lnTo>
                    <a:pt x="791" y="151"/>
                  </a:lnTo>
                  <a:lnTo>
                    <a:pt x="911" y="151"/>
                  </a:lnTo>
                  <a:lnTo>
                    <a:pt x="943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34" y="213"/>
                  </a:lnTo>
                  <a:lnTo>
                    <a:pt x="3320" y="213"/>
                  </a:lnTo>
                  <a:lnTo>
                    <a:pt x="3320" y="183"/>
                  </a:lnTo>
                  <a:lnTo>
                    <a:pt x="1034" y="183"/>
                  </a:lnTo>
                  <a:lnTo>
                    <a:pt x="1003" y="153"/>
                  </a:lnTo>
                  <a:lnTo>
                    <a:pt x="1003" y="151"/>
                  </a:lnTo>
                  <a:lnTo>
                    <a:pt x="943" y="151"/>
                  </a:lnTo>
                  <a:lnTo>
                    <a:pt x="911" y="121"/>
                  </a:lnTo>
                  <a:lnTo>
                    <a:pt x="791" y="121"/>
                  </a:lnTo>
                  <a:lnTo>
                    <a:pt x="791" y="91"/>
                  </a:lnTo>
                  <a:lnTo>
                    <a:pt x="410" y="91"/>
                  </a:lnTo>
                  <a:lnTo>
                    <a:pt x="410" y="61"/>
                  </a:lnTo>
                  <a:lnTo>
                    <a:pt x="304" y="61"/>
                  </a:lnTo>
                  <a:lnTo>
                    <a:pt x="304" y="30"/>
                  </a:lnTo>
                  <a:lnTo>
                    <a:pt x="212" y="30"/>
                  </a:lnTo>
                  <a:lnTo>
                    <a:pt x="212" y="61"/>
                  </a:lnTo>
                  <a:lnTo>
                    <a:pt x="182" y="30"/>
                  </a:lnTo>
                  <a:lnTo>
                    <a:pt x="30" y="30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 userDrawn="1"/>
          </p:nvSpPr>
          <p:spPr bwMode="auto">
            <a:xfrm>
              <a:off x="5745015" y="5853113"/>
              <a:ext cx="677863" cy="388938"/>
            </a:xfrm>
            <a:custGeom>
              <a:avLst/>
              <a:gdLst>
                <a:gd name="T0" fmla="*/ 304 w 427"/>
                <a:gd name="T1" fmla="*/ 32 h 245"/>
                <a:gd name="T2" fmla="*/ 212 w 427"/>
                <a:gd name="T3" fmla="*/ 32 h 245"/>
                <a:gd name="T4" fmla="*/ 212 w 427"/>
                <a:gd name="T5" fmla="*/ 62 h 245"/>
                <a:gd name="T6" fmla="*/ 182 w 427"/>
                <a:gd name="T7" fmla="*/ 32 h 245"/>
                <a:gd name="T8" fmla="*/ 30 w 427"/>
                <a:gd name="T9" fmla="*/ 32 h 245"/>
                <a:gd name="T10" fmla="*/ 30 w 427"/>
                <a:gd name="T11" fmla="*/ 0 h 245"/>
                <a:gd name="T12" fmla="*/ 0 w 427"/>
                <a:gd name="T13" fmla="*/ 0 h 245"/>
                <a:gd name="T14" fmla="*/ 0 w 427"/>
                <a:gd name="T15" fmla="*/ 245 h 245"/>
                <a:gd name="T16" fmla="*/ 212 w 427"/>
                <a:gd name="T17" fmla="*/ 245 h 245"/>
                <a:gd name="T18" fmla="*/ 182 w 427"/>
                <a:gd name="T19" fmla="*/ 213 h 245"/>
                <a:gd name="T20" fmla="*/ 30 w 427"/>
                <a:gd name="T21" fmla="*/ 213 h 245"/>
                <a:gd name="T22" fmla="*/ 30 w 427"/>
                <a:gd name="T23" fmla="*/ 183 h 245"/>
                <a:gd name="T24" fmla="*/ 182 w 427"/>
                <a:gd name="T25" fmla="*/ 183 h 245"/>
                <a:gd name="T26" fmla="*/ 212 w 427"/>
                <a:gd name="T27" fmla="*/ 213 h 245"/>
                <a:gd name="T28" fmla="*/ 212 w 427"/>
                <a:gd name="T29" fmla="*/ 245 h 245"/>
                <a:gd name="T30" fmla="*/ 244 w 427"/>
                <a:gd name="T31" fmla="*/ 245 h 245"/>
                <a:gd name="T32" fmla="*/ 244 w 427"/>
                <a:gd name="T33" fmla="*/ 215 h 245"/>
                <a:gd name="T34" fmla="*/ 274 w 427"/>
                <a:gd name="T35" fmla="*/ 215 h 245"/>
                <a:gd name="T36" fmla="*/ 274 w 427"/>
                <a:gd name="T37" fmla="*/ 245 h 245"/>
                <a:gd name="T38" fmla="*/ 304 w 427"/>
                <a:gd name="T39" fmla="*/ 245 h 245"/>
                <a:gd name="T40" fmla="*/ 304 w 427"/>
                <a:gd name="T41" fmla="*/ 213 h 245"/>
                <a:gd name="T42" fmla="*/ 427 w 427"/>
                <a:gd name="T43" fmla="*/ 213 h 245"/>
                <a:gd name="T44" fmla="*/ 427 w 427"/>
                <a:gd name="T45" fmla="*/ 183 h 245"/>
                <a:gd name="T46" fmla="*/ 304 w 427"/>
                <a:gd name="T47" fmla="*/ 183 h 245"/>
                <a:gd name="T48" fmla="*/ 304 w 427"/>
                <a:gd name="T49" fmla="*/ 153 h 245"/>
                <a:gd name="T50" fmla="*/ 427 w 427"/>
                <a:gd name="T51" fmla="*/ 153 h 245"/>
                <a:gd name="T52" fmla="*/ 427 w 427"/>
                <a:gd name="T53" fmla="*/ 123 h 245"/>
                <a:gd name="T54" fmla="*/ 304 w 427"/>
                <a:gd name="T55" fmla="*/ 123 h 245"/>
                <a:gd name="T56" fmla="*/ 304 w 427"/>
                <a:gd name="T57" fmla="*/ 93 h 245"/>
                <a:gd name="T58" fmla="*/ 427 w 427"/>
                <a:gd name="T59" fmla="*/ 93 h 245"/>
                <a:gd name="T60" fmla="*/ 427 w 427"/>
                <a:gd name="T61" fmla="*/ 62 h 245"/>
                <a:gd name="T62" fmla="*/ 304 w 427"/>
                <a:gd name="T63" fmla="*/ 62 h 245"/>
                <a:gd name="T64" fmla="*/ 304 w 427"/>
                <a:gd name="T65" fmla="*/ 32 h 245"/>
                <a:gd name="T66" fmla="*/ 212 w 427"/>
                <a:gd name="T67" fmla="*/ 181 h 245"/>
                <a:gd name="T68" fmla="*/ 182 w 427"/>
                <a:gd name="T69" fmla="*/ 153 h 245"/>
                <a:gd name="T70" fmla="*/ 30 w 427"/>
                <a:gd name="T71" fmla="*/ 153 h 245"/>
                <a:gd name="T72" fmla="*/ 30 w 427"/>
                <a:gd name="T73" fmla="*/ 123 h 245"/>
                <a:gd name="T74" fmla="*/ 182 w 427"/>
                <a:gd name="T75" fmla="*/ 123 h 245"/>
                <a:gd name="T76" fmla="*/ 212 w 427"/>
                <a:gd name="T77" fmla="*/ 153 h 245"/>
                <a:gd name="T78" fmla="*/ 212 w 427"/>
                <a:gd name="T79" fmla="*/ 181 h 245"/>
                <a:gd name="T80" fmla="*/ 212 w 427"/>
                <a:gd name="T81" fmla="*/ 121 h 245"/>
                <a:gd name="T82" fmla="*/ 182 w 427"/>
                <a:gd name="T83" fmla="*/ 93 h 245"/>
                <a:gd name="T84" fmla="*/ 30 w 427"/>
                <a:gd name="T85" fmla="*/ 93 h 245"/>
                <a:gd name="T86" fmla="*/ 30 w 427"/>
                <a:gd name="T87" fmla="*/ 61 h 245"/>
                <a:gd name="T88" fmla="*/ 182 w 427"/>
                <a:gd name="T89" fmla="*/ 61 h 245"/>
                <a:gd name="T90" fmla="*/ 212 w 427"/>
                <a:gd name="T91" fmla="*/ 91 h 245"/>
                <a:gd name="T92" fmla="*/ 212 w 427"/>
                <a:gd name="T93" fmla="*/ 121 h 245"/>
                <a:gd name="T94" fmla="*/ 274 w 427"/>
                <a:gd name="T95" fmla="*/ 183 h 245"/>
                <a:gd name="T96" fmla="*/ 244 w 427"/>
                <a:gd name="T97" fmla="*/ 183 h 245"/>
                <a:gd name="T98" fmla="*/ 244 w 427"/>
                <a:gd name="T99" fmla="*/ 153 h 245"/>
                <a:gd name="T100" fmla="*/ 274 w 427"/>
                <a:gd name="T101" fmla="*/ 153 h 245"/>
                <a:gd name="T102" fmla="*/ 274 w 427"/>
                <a:gd name="T103" fmla="*/ 183 h 245"/>
                <a:gd name="T104" fmla="*/ 274 w 427"/>
                <a:gd name="T105" fmla="*/ 123 h 245"/>
                <a:gd name="T106" fmla="*/ 244 w 427"/>
                <a:gd name="T107" fmla="*/ 123 h 245"/>
                <a:gd name="T108" fmla="*/ 244 w 427"/>
                <a:gd name="T109" fmla="*/ 93 h 245"/>
                <a:gd name="T110" fmla="*/ 274 w 427"/>
                <a:gd name="T111" fmla="*/ 93 h 245"/>
                <a:gd name="T112" fmla="*/ 274 w 427"/>
                <a:gd name="T113" fmla="*/ 12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7" h="245">
                  <a:moveTo>
                    <a:pt x="304" y="32"/>
                  </a:moveTo>
                  <a:lnTo>
                    <a:pt x="212" y="32"/>
                  </a:lnTo>
                  <a:lnTo>
                    <a:pt x="212" y="62"/>
                  </a:lnTo>
                  <a:lnTo>
                    <a:pt x="182" y="32"/>
                  </a:lnTo>
                  <a:lnTo>
                    <a:pt x="30" y="3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45"/>
                  </a:lnTo>
                  <a:lnTo>
                    <a:pt x="212" y="245"/>
                  </a:lnTo>
                  <a:lnTo>
                    <a:pt x="182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12" y="245"/>
                  </a:lnTo>
                  <a:lnTo>
                    <a:pt x="244" y="245"/>
                  </a:lnTo>
                  <a:lnTo>
                    <a:pt x="244" y="215"/>
                  </a:lnTo>
                  <a:lnTo>
                    <a:pt x="274" y="215"/>
                  </a:lnTo>
                  <a:lnTo>
                    <a:pt x="274" y="245"/>
                  </a:lnTo>
                  <a:lnTo>
                    <a:pt x="304" y="245"/>
                  </a:lnTo>
                  <a:lnTo>
                    <a:pt x="304" y="213"/>
                  </a:lnTo>
                  <a:lnTo>
                    <a:pt x="427" y="213"/>
                  </a:lnTo>
                  <a:lnTo>
                    <a:pt x="427" y="183"/>
                  </a:lnTo>
                  <a:lnTo>
                    <a:pt x="304" y="183"/>
                  </a:lnTo>
                  <a:lnTo>
                    <a:pt x="304" y="153"/>
                  </a:lnTo>
                  <a:lnTo>
                    <a:pt x="427" y="153"/>
                  </a:lnTo>
                  <a:lnTo>
                    <a:pt x="427" y="123"/>
                  </a:lnTo>
                  <a:lnTo>
                    <a:pt x="304" y="123"/>
                  </a:lnTo>
                  <a:lnTo>
                    <a:pt x="304" y="93"/>
                  </a:lnTo>
                  <a:lnTo>
                    <a:pt x="427" y="93"/>
                  </a:lnTo>
                  <a:lnTo>
                    <a:pt x="427" y="62"/>
                  </a:lnTo>
                  <a:lnTo>
                    <a:pt x="304" y="62"/>
                  </a:lnTo>
                  <a:lnTo>
                    <a:pt x="304" y="32"/>
                  </a:lnTo>
                  <a:close/>
                  <a:moveTo>
                    <a:pt x="212" y="181"/>
                  </a:moveTo>
                  <a:lnTo>
                    <a:pt x="182" y="153"/>
                  </a:lnTo>
                  <a:lnTo>
                    <a:pt x="30" y="153"/>
                  </a:lnTo>
                  <a:lnTo>
                    <a:pt x="30" y="123"/>
                  </a:lnTo>
                  <a:lnTo>
                    <a:pt x="182" y="123"/>
                  </a:lnTo>
                  <a:lnTo>
                    <a:pt x="212" y="153"/>
                  </a:lnTo>
                  <a:lnTo>
                    <a:pt x="212" y="181"/>
                  </a:lnTo>
                  <a:close/>
                  <a:moveTo>
                    <a:pt x="212" y="121"/>
                  </a:moveTo>
                  <a:lnTo>
                    <a:pt x="182" y="93"/>
                  </a:lnTo>
                  <a:lnTo>
                    <a:pt x="30" y="93"/>
                  </a:lnTo>
                  <a:lnTo>
                    <a:pt x="30" y="61"/>
                  </a:ln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close/>
                  <a:moveTo>
                    <a:pt x="274" y="183"/>
                  </a:moveTo>
                  <a:lnTo>
                    <a:pt x="244" y="183"/>
                  </a:lnTo>
                  <a:lnTo>
                    <a:pt x="244" y="153"/>
                  </a:lnTo>
                  <a:lnTo>
                    <a:pt x="274" y="153"/>
                  </a:lnTo>
                  <a:lnTo>
                    <a:pt x="274" y="183"/>
                  </a:lnTo>
                  <a:close/>
                  <a:moveTo>
                    <a:pt x="274" y="123"/>
                  </a:moveTo>
                  <a:lnTo>
                    <a:pt x="244" y="123"/>
                  </a:lnTo>
                  <a:lnTo>
                    <a:pt x="244" y="93"/>
                  </a:lnTo>
                  <a:lnTo>
                    <a:pt x="274" y="93"/>
                  </a:lnTo>
                  <a:lnTo>
                    <a:pt x="274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auto">
            <a:xfrm>
              <a:off x="4467078" y="6000750"/>
              <a:ext cx="1254125" cy="241300"/>
            </a:xfrm>
            <a:custGeom>
              <a:avLst/>
              <a:gdLst>
                <a:gd name="T0" fmla="*/ 790 w 790"/>
                <a:gd name="T1" fmla="*/ 0 h 152"/>
                <a:gd name="T2" fmla="*/ 181 w 790"/>
                <a:gd name="T3" fmla="*/ 137 h 152"/>
                <a:gd name="T4" fmla="*/ 181 w 790"/>
                <a:gd name="T5" fmla="*/ 90 h 152"/>
                <a:gd name="T6" fmla="*/ 775 w 790"/>
                <a:gd name="T7" fmla="*/ 30 h 152"/>
                <a:gd name="T8" fmla="*/ 745 w 790"/>
                <a:gd name="T9" fmla="*/ 30 h 152"/>
                <a:gd name="T10" fmla="*/ 775 w 790"/>
                <a:gd name="T11" fmla="*/ 137 h 152"/>
                <a:gd name="T12" fmla="*/ 700 w 790"/>
                <a:gd name="T13" fmla="*/ 30 h 152"/>
                <a:gd name="T14" fmla="*/ 700 w 790"/>
                <a:gd name="T15" fmla="*/ 75 h 152"/>
                <a:gd name="T16" fmla="*/ 730 w 790"/>
                <a:gd name="T17" fmla="*/ 90 h 152"/>
                <a:gd name="T18" fmla="*/ 700 w 790"/>
                <a:gd name="T19" fmla="*/ 90 h 152"/>
                <a:gd name="T20" fmla="*/ 683 w 790"/>
                <a:gd name="T21" fmla="*/ 75 h 152"/>
                <a:gd name="T22" fmla="*/ 653 w 790"/>
                <a:gd name="T23" fmla="*/ 90 h 152"/>
                <a:gd name="T24" fmla="*/ 653 w 790"/>
                <a:gd name="T25" fmla="*/ 137 h 152"/>
                <a:gd name="T26" fmla="*/ 638 w 790"/>
                <a:gd name="T27" fmla="*/ 30 h 152"/>
                <a:gd name="T28" fmla="*/ 608 w 790"/>
                <a:gd name="T29" fmla="*/ 30 h 152"/>
                <a:gd name="T30" fmla="*/ 638 w 790"/>
                <a:gd name="T31" fmla="*/ 137 h 152"/>
                <a:gd name="T32" fmla="*/ 562 w 790"/>
                <a:gd name="T33" fmla="*/ 30 h 152"/>
                <a:gd name="T34" fmla="*/ 562 w 790"/>
                <a:gd name="T35" fmla="*/ 75 h 152"/>
                <a:gd name="T36" fmla="*/ 592 w 790"/>
                <a:gd name="T37" fmla="*/ 90 h 152"/>
                <a:gd name="T38" fmla="*/ 562 w 790"/>
                <a:gd name="T39" fmla="*/ 90 h 152"/>
                <a:gd name="T40" fmla="*/ 546 w 790"/>
                <a:gd name="T41" fmla="*/ 75 h 152"/>
                <a:gd name="T42" fmla="*/ 516 w 790"/>
                <a:gd name="T43" fmla="*/ 90 h 152"/>
                <a:gd name="T44" fmla="*/ 516 w 790"/>
                <a:gd name="T45" fmla="*/ 137 h 152"/>
                <a:gd name="T46" fmla="*/ 500 w 790"/>
                <a:gd name="T47" fmla="*/ 30 h 152"/>
                <a:gd name="T48" fmla="*/ 470 w 790"/>
                <a:gd name="T49" fmla="*/ 30 h 152"/>
                <a:gd name="T50" fmla="*/ 500 w 790"/>
                <a:gd name="T51" fmla="*/ 137 h 152"/>
                <a:gd name="T52" fmla="*/ 425 w 790"/>
                <a:gd name="T53" fmla="*/ 30 h 152"/>
                <a:gd name="T54" fmla="*/ 425 w 790"/>
                <a:gd name="T55" fmla="*/ 75 h 152"/>
                <a:gd name="T56" fmla="*/ 455 w 790"/>
                <a:gd name="T57" fmla="*/ 90 h 152"/>
                <a:gd name="T58" fmla="*/ 425 w 790"/>
                <a:gd name="T59" fmla="*/ 90 h 152"/>
                <a:gd name="T60" fmla="*/ 410 w 790"/>
                <a:gd name="T61" fmla="*/ 75 h 152"/>
                <a:gd name="T62" fmla="*/ 380 w 790"/>
                <a:gd name="T63" fmla="*/ 90 h 152"/>
                <a:gd name="T64" fmla="*/ 380 w 790"/>
                <a:gd name="T65" fmla="*/ 137 h 152"/>
                <a:gd name="T66" fmla="*/ 363 w 790"/>
                <a:gd name="T67" fmla="*/ 30 h 152"/>
                <a:gd name="T68" fmla="*/ 333 w 790"/>
                <a:gd name="T69" fmla="*/ 30 h 152"/>
                <a:gd name="T70" fmla="*/ 363 w 790"/>
                <a:gd name="T71" fmla="*/ 137 h 152"/>
                <a:gd name="T72" fmla="*/ 288 w 790"/>
                <a:gd name="T73" fmla="*/ 30 h 152"/>
                <a:gd name="T74" fmla="*/ 288 w 790"/>
                <a:gd name="T75" fmla="*/ 75 h 152"/>
                <a:gd name="T76" fmla="*/ 318 w 790"/>
                <a:gd name="T77" fmla="*/ 90 h 152"/>
                <a:gd name="T78" fmla="*/ 288 w 790"/>
                <a:gd name="T79" fmla="*/ 90 h 152"/>
                <a:gd name="T80" fmla="*/ 273 w 790"/>
                <a:gd name="T81" fmla="*/ 75 h 152"/>
                <a:gd name="T82" fmla="*/ 243 w 790"/>
                <a:gd name="T83" fmla="*/ 90 h 152"/>
                <a:gd name="T84" fmla="*/ 243 w 790"/>
                <a:gd name="T85" fmla="*/ 137 h 152"/>
                <a:gd name="T86" fmla="*/ 226 w 790"/>
                <a:gd name="T87" fmla="*/ 30 h 152"/>
                <a:gd name="T88" fmla="*/ 196 w 790"/>
                <a:gd name="T89" fmla="*/ 30 h 152"/>
                <a:gd name="T90" fmla="*/ 226 w 790"/>
                <a:gd name="T91" fmla="*/ 137 h 152"/>
                <a:gd name="T92" fmla="*/ 151 w 790"/>
                <a:gd name="T93" fmla="*/ 30 h 152"/>
                <a:gd name="T94" fmla="*/ 151 w 790"/>
                <a:gd name="T95" fmla="*/ 75 h 152"/>
                <a:gd name="T96" fmla="*/ 136 w 790"/>
                <a:gd name="T97" fmla="*/ 30 h 152"/>
                <a:gd name="T98" fmla="*/ 106 w 790"/>
                <a:gd name="T99" fmla="*/ 30 h 152"/>
                <a:gd name="T100" fmla="*/ 136 w 790"/>
                <a:gd name="T101" fmla="*/ 137 h 152"/>
                <a:gd name="T102" fmla="*/ 59 w 790"/>
                <a:gd name="T103" fmla="*/ 30 h 152"/>
                <a:gd name="T104" fmla="*/ 59 w 790"/>
                <a:gd name="T105" fmla="*/ 75 h 152"/>
                <a:gd name="T106" fmla="*/ 91 w 790"/>
                <a:gd name="T107" fmla="*/ 90 h 152"/>
                <a:gd name="T108" fmla="*/ 59 w 790"/>
                <a:gd name="T109" fmla="*/ 90 h 152"/>
                <a:gd name="T110" fmla="*/ 44 w 790"/>
                <a:gd name="T111" fmla="*/ 75 h 152"/>
                <a:gd name="T112" fmla="*/ 14 w 790"/>
                <a:gd name="T113" fmla="*/ 90 h 152"/>
                <a:gd name="T114" fmla="*/ 14 w 790"/>
                <a:gd name="T115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0" h="152">
                  <a:moveTo>
                    <a:pt x="0" y="152"/>
                  </a:moveTo>
                  <a:lnTo>
                    <a:pt x="790" y="152"/>
                  </a:lnTo>
                  <a:lnTo>
                    <a:pt x="790" y="0"/>
                  </a:lnTo>
                  <a:lnTo>
                    <a:pt x="0" y="0"/>
                  </a:lnTo>
                  <a:lnTo>
                    <a:pt x="0" y="152"/>
                  </a:lnTo>
                  <a:close/>
                  <a:moveTo>
                    <a:pt x="181" y="137"/>
                  </a:moveTo>
                  <a:lnTo>
                    <a:pt x="151" y="137"/>
                  </a:lnTo>
                  <a:lnTo>
                    <a:pt x="151" y="90"/>
                  </a:lnTo>
                  <a:lnTo>
                    <a:pt x="181" y="90"/>
                  </a:lnTo>
                  <a:lnTo>
                    <a:pt x="181" y="137"/>
                  </a:lnTo>
                  <a:close/>
                  <a:moveTo>
                    <a:pt x="745" y="30"/>
                  </a:moveTo>
                  <a:lnTo>
                    <a:pt x="775" y="30"/>
                  </a:lnTo>
                  <a:lnTo>
                    <a:pt x="775" y="75"/>
                  </a:lnTo>
                  <a:lnTo>
                    <a:pt x="745" y="75"/>
                  </a:lnTo>
                  <a:lnTo>
                    <a:pt x="745" y="30"/>
                  </a:lnTo>
                  <a:close/>
                  <a:moveTo>
                    <a:pt x="745" y="90"/>
                  </a:moveTo>
                  <a:lnTo>
                    <a:pt x="775" y="90"/>
                  </a:lnTo>
                  <a:lnTo>
                    <a:pt x="775" y="137"/>
                  </a:lnTo>
                  <a:lnTo>
                    <a:pt x="745" y="137"/>
                  </a:lnTo>
                  <a:lnTo>
                    <a:pt x="745" y="90"/>
                  </a:lnTo>
                  <a:close/>
                  <a:moveTo>
                    <a:pt x="700" y="30"/>
                  </a:moveTo>
                  <a:lnTo>
                    <a:pt x="730" y="30"/>
                  </a:lnTo>
                  <a:lnTo>
                    <a:pt x="730" y="75"/>
                  </a:lnTo>
                  <a:lnTo>
                    <a:pt x="700" y="75"/>
                  </a:lnTo>
                  <a:lnTo>
                    <a:pt x="700" y="30"/>
                  </a:lnTo>
                  <a:close/>
                  <a:moveTo>
                    <a:pt x="700" y="90"/>
                  </a:moveTo>
                  <a:lnTo>
                    <a:pt x="730" y="90"/>
                  </a:lnTo>
                  <a:lnTo>
                    <a:pt x="730" y="137"/>
                  </a:lnTo>
                  <a:lnTo>
                    <a:pt x="700" y="137"/>
                  </a:lnTo>
                  <a:lnTo>
                    <a:pt x="700" y="90"/>
                  </a:lnTo>
                  <a:close/>
                  <a:moveTo>
                    <a:pt x="653" y="30"/>
                  </a:moveTo>
                  <a:lnTo>
                    <a:pt x="683" y="30"/>
                  </a:lnTo>
                  <a:lnTo>
                    <a:pt x="683" y="75"/>
                  </a:lnTo>
                  <a:lnTo>
                    <a:pt x="653" y="75"/>
                  </a:lnTo>
                  <a:lnTo>
                    <a:pt x="653" y="30"/>
                  </a:lnTo>
                  <a:close/>
                  <a:moveTo>
                    <a:pt x="653" y="90"/>
                  </a:moveTo>
                  <a:lnTo>
                    <a:pt x="683" y="90"/>
                  </a:lnTo>
                  <a:lnTo>
                    <a:pt x="683" y="137"/>
                  </a:lnTo>
                  <a:lnTo>
                    <a:pt x="653" y="137"/>
                  </a:lnTo>
                  <a:lnTo>
                    <a:pt x="653" y="90"/>
                  </a:lnTo>
                  <a:close/>
                  <a:moveTo>
                    <a:pt x="608" y="30"/>
                  </a:moveTo>
                  <a:lnTo>
                    <a:pt x="638" y="30"/>
                  </a:lnTo>
                  <a:lnTo>
                    <a:pt x="638" y="75"/>
                  </a:lnTo>
                  <a:lnTo>
                    <a:pt x="608" y="75"/>
                  </a:lnTo>
                  <a:lnTo>
                    <a:pt x="608" y="30"/>
                  </a:lnTo>
                  <a:close/>
                  <a:moveTo>
                    <a:pt x="608" y="90"/>
                  </a:moveTo>
                  <a:lnTo>
                    <a:pt x="638" y="90"/>
                  </a:lnTo>
                  <a:lnTo>
                    <a:pt x="638" y="137"/>
                  </a:lnTo>
                  <a:lnTo>
                    <a:pt x="608" y="137"/>
                  </a:lnTo>
                  <a:lnTo>
                    <a:pt x="608" y="90"/>
                  </a:lnTo>
                  <a:close/>
                  <a:moveTo>
                    <a:pt x="562" y="30"/>
                  </a:moveTo>
                  <a:lnTo>
                    <a:pt x="592" y="30"/>
                  </a:lnTo>
                  <a:lnTo>
                    <a:pt x="592" y="75"/>
                  </a:lnTo>
                  <a:lnTo>
                    <a:pt x="562" y="75"/>
                  </a:lnTo>
                  <a:lnTo>
                    <a:pt x="562" y="30"/>
                  </a:lnTo>
                  <a:close/>
                  <a:moveTo>
                    <a:pt x="562" y="90"/>
                  </a:moveTo>
                  <a:lnTo>
                    <a:pt x="592" y="90"/>
                  </a:lnTo>
                  <a:lnTo>
                    <a:pt x="592" y="137"/>
                  </a:lnTo>
                  <a:lnTo>
                    <a:pt x="562" y="137"/>
                  </a:lnTo>
                  <a:lnTo>
                    <a:pt x="562" y="90"/>
                  </a:lnTo>
                  <a:close/>
                  <a:moveTo>
                    <a:pt x="516" y="30"/>
                  </a:moveTo>
                  <a:lnTo>
                    <a:pt x="546" y="30"/>
                  </a:lnTo>
                  <a:lnTo>
                    <a:pt x="546" y="75"/>
                  </a:lnTo>
                  <a:lnTo>
                    <a:pt x="516" y="75"/>
                  </a:lnTo>
                  <a:lnTo>
                    <a:pt x="516" y="30"/>
                  </a:lnTo>
                  <a:close/>
                  <a:moveTo>
                    <a:pt x="516" y="90"/>
                  </a:moveTo>
                  <a:lnTo>
                    <a:pt x="546" y="90"/>
                  </a:lnTo>
                  <a:lnTo>
                    <a:pt x="546" y="137"/>
                  </a:lnTo>
                  <a:lnTo>
                    <a:pt x="516" y="137"/>
                  </a:lnTo>
                  <a:lnTo>
                    <a:pt x="516" y="90"/>
                  </a:lnTo>
                  <a:close/>
                  <a:moveTo>
                    <a:pt x="470" y="30"/>
                  </a:moveTo>
                  <a:lnTo>
                    <a:pt x="500" y="30"/>
                  </a:lnTo>
                  <a:lnTo>
                    <a:pt x="500" y="75"/>
                  </a:lnTo>
                  <a:lnTo>
                    <a:pt x="470" y="75"/>
                  </a:lnTo>
                  <a:lnTo>
                    <a:pt x="470" y="30"/>
                  </a:lnTo>
                  <a:close/>
                  <a:moveTo>
                    <a:pt x="470" y="90"/>
                  </a:moveTo>
                  <a:lnTo>
                    <a:pt x="500" y="90"/>
                  </a:lnTo>
                  <a:lnTo>
                    <a:pt x="500" y="137"/>
                  </a:lnTo>
                  <a:lnTo>
                    <a:pt x="470" y="137"/>
                  </a:lnTo>
                  <a:lnTo>
                    <a:pt x="470" y="90"/>
                  </a:lnTo>
                  <a:close/>
                  <a:moveTo>
                    <a:pt x="425" y="30"/>
                  </a:moveTo>
                  <a:lnTo>
                    <a:pt x="455" y="30"/>
                  </a:lnTo>
                  <a:lnTo>
                    <a:pt x="455" y="75"/>
                  </a:lnTo>
                  <a:lnTo>
                    <a:pt x="425" y="75"/>
                  </a:lnTo>
                  <a:lnTo>
                    <a:pt x="425" y="30"/>
                  </a:lnTo>
                  <a:close/>
                  <a:moveTo>
                    <a:pt x="425" y="90"/>
                  </a:moveTo>
                  <a:lnTo>
                    <a:pt x="455" y="90"/>
                  </a:lnTo>
                  <a:lnTo>
                    <a:pt x="455" y="137"/>
                  </a:lnTo>
                  <a:lnTo>
                    <a:pt x="425" y="137"/>
                  </a:lnTo>
                  <a:lnTo>
                    <a:pt x="425" y="90"/>
                  </a:lnTo>
                  <a:close/>
                  <a:moveTo>
                    <a:pt x="380" y="30"/>
                  </a:moveTo>
                  <a:lnTo>
                    <a:pt x="410" y="30"/>
                  </a:lnTo>
                  <a:lnTo>
                    <a:pt x="410" y="75"/>
                  </a:lnTo>
                  <a:lnTo>
                    <a:pt x="380" y="75"/>
                  </a:lnTo>
                  <a:lnTo>
                    <a:pt x="380" y="30"/>
                  </a:lnTo>
                  <a:close/>
                  <a:moveTo>
                    <a:pt x="380" y="90"/>
                  </a:moveTo>
                  <a:lnTo>
                    <a:pt x="410" y="90"/>
                  </a:lnTo>
                  <a:lnTo>
                    <a:pt x="410" y="137"/>
                  </a:lnTo>
                  <a:lnTo>
                    <a:pt x="380" y="137"/>
                  </a:lnTo>
                  <a:lnTo>
                    <a:pt x="380" y="90"/>
                  </a:lnTo>
                  <a:close/>
                  <a:moveTo>
                    <a:pt x="333" y="30"/>
                  </a:moveTo>
                  <a:lnTo>
                    <a:pt x="363" y="30"/>
                  </a:lnTo>
                  <a:lnTo>
                    <a:pt x="363" y="75"/>
                  </a:lnTo>
                  <a:lnTo>
                    <a:pt x="333" y="75"/>
                  </a:lnTo>
                  <a:lnTo>
                    <a:pt x="333" y="30"/>
                  </a:lnTo>
                  <a:close/>
                  <a:moveTo>
                    <a:pt x="333" y="90"/>
                  </a:moveTo>
                  <a:lnTo>
                    <a:pt x="363" y="90"/>
                  </a:lnTo>
                  <a:lnTo>
                    <a:pt x="363" y="137"/>
                  </a:lnTo>
                  <a:lnTo>
                    <a:pt x="333" y="137"/>
                  </a:lnTo>
                  <a:lnTo>
                    <a:pt x="333" y="90"/>
                  </a:lnTo>
                  <a:close/>
                  <a:moveTo>
                    <a:pt x="288" y="30"/>
                  </a:moveTo>
                  <a:lnTo>
                    <a:pt x="318" y="30"/>
                  </a:lnTo>
                  <a:lnTo>
                    <a:pt x="318" y="75"/>
                  </a:lnTo>
                  <a:lnTo>
                    <a:pt x="288" y="75"/>
                  </a:lnTo>
                  <a:lnTo>
                    <a:pt x="288" y="30"/>
                  </a:lnTo>
                  <a:close/>
                  <a:moveTo>
                    <a:pt x="288" y="90"/>
                  </a:moveTo>
                  <a:lnTo>
                    <a:pt x="318" y="90"/>
                  </a:lnTo>
                  <a:lnTo>
                    <a:pt x="318" y="137"/>
                  </a:lnTo>
                  <a:lnTo>
                    <a:pt x="288" y="137"/>
                  </a:lnTo>
                  <a:lnTo>
                    <a:pt x="288" y="90"/>
                  </a:lnTo>
                  <a:close/>
                  <a:moveTo>
                    <a:pt x="243" y="30"/>
                  </a:moveTo>
                  <a:lnTo>
                    <a:pt x="273" y="30"/>
                  </a:lnTo>
                  <a:lnTo>
                    <a:pt x="273" y="75"/>
                  </a:lnTo>
                  <a:lnTo>
                    <a:pt x="243" y="75"/>
                  </a:lnTo>
                  <a:lnTo>
                    <a:pt x="243" y="30"/>
                  </a:lnTo>
                  <a:close/>
                  <a:moveTo>
                    <a:pt x="243" y="90"/>
                  </a:moveTo>
                  <a:lnTo>
                    <a:pt x="273" y="90"/>
                  </a:lnTo>
                  <a:lnTo>
                    <a:pt x="273" y="137"/>
                  </a:lnTo>
                  <a:lnTo>
                    <a:pt x="243" y="137"/>
                  </a:lnTo>
                  <a:lnTo>
                    <a:pt x="243" y="90"/>
                  </a:lnTo>
                  <a:close/>
                  <a:moveTo>
                    <a:pt x="196" y="30"/>
                  </a:moveTo>
                  <a:lnTo>
                    <a:pt x="226" y="30"/>
                  </a:lnTo>
                  <a:lnTo>
                    <a:pt x="226" y="75"/>
                  </a:lnTo>
                  <a:lnTo>
                    <a:pt x="196" y="75"/>
                  </a:lnTo>
                  <a:lnTo>
                    <a:pt x="196" y="30"/>
                  </a:lnTo>
                  <a:close/>
                  <a:moveTo>
                    <a:pt x="196" y="90"/>
                  </a:moveTo>
                  <a:lnTo>
                    <a:pt x="226" y="90"/>
                  </a:lnTo>
                  <a:lnTo>
                    <a:pt x="226" y="137"/>
                  </a:lnTo>
                  <a:lnTo>
                    <a:pt x="196" y="137"/>
                  </a:lnTo>
                  <a:lnTo>
                    <a:pt x="196" y="90"/>
                  </a:lnTo>
                  <a:close/>
                  <a:moveTo>
                    <a:pt x="151" y="30"/>
                  </a:moveTo>
                  <a:lnTo>
                    <a:pt x="181" y="30"/>
                  </a:lnTo>
                  <a:lnTo>
                    <a:pt x="181" y="75"/>
                  </a:lnTo>
                  <a:lnTo>
                    <a:pt x="151" y="75"/>
                  </a:lnTo>
                  <a:lnTo>
                    <a:pt x="151" y="30"/>
                  </a:lnTo>
                  <a:close/>
                  <a:moveTo>
                    <a:pt x="106" y="30"/>
                  </a:moveTo>
                  <a:lnTo>
                    <a:pt x="136" y="30"/>
                  </a:lnTo>
                  <a:lnTo>
                    <a:pt x="136" y="75"/>
                  </a:lnTo>
                  <a:lnTo>
                    <a:pt x="106" y="75"/>
                  </a:lnTo>
                  <a:lnTo>
                    <a:pt x="106" y="30"/>
                  </a:lnTo>
                  <a:close/>
                  <a:moveTo>
                    <a:pt x="106" y="90"/>
                  </a:moveTo>
                  <a:lnTo>
                    <a:pt x="136" y="90"/>
                  </a:lnTo>
                  <a:lnTo>
                    <a:pt x="136" y="137"/>
                  </a:lnTo>
                  <a:lnTo>
                    <a:pt x="106" y="137"/>
                  </a:lnTo>
                  <a:lnTo>
                    <a:pt x="106" y="90"/>
                  </a:lnTo>
                  <a:close/>
                  <a:moveTo>
                    <a:pt x="59" y="30"/>
                  </a:moveTo>
                  <a:lnTo>
                    <a:pt x="91" y="30"/>
                  </a:lnTo>
                  <a:lnTo>
                    <a:pt x="91" y="75"/>
                  </a:lnTo>
                  <a:lnTo>
                    <a:pt x="59" y="75"/>
                  </a:lnTo>
                  <a:lnTo>
                    <a:pt x="59" y="30"/>
                  </a:lnTo>
                  <a:close/>
                  <a:moveTo>
                    <a:pt x="59" y="90"/>
                  </a:moveTo>
                  <a:lnTo>
                    <a:pt x="91" y="90"/>
                  </a:lnTo>
                  <a:lnTo>
                    <a:pt x="91" y="137"/>
                  </a:lnTo>
                  <a:lnTo>
                    <a:pt x="59" y="137"/>
                  </a:lnTo>
                  <a:lnTo>
                    <a:pt x="59" y="90"/>
                  </a:lnTo>
                  <a:close/>
                  <a:moveTo>
                    <a:pt x="14" y="30"/>
                  </a:moveTo>
                  <a:lnTo>
                    <a:pt x="44" y="30"/>
                  </a:lnTo>
                  <a:lnTo>
                    <a:pt x="44" y="75"/>
                  </a:lnTo>
                  <a:lnTo>
                    <a:pt x="14" y="75"/>
                  </a:lnTo>
                  <a:lnTo>
                    <a:pt x="14" y="30"/>
                  </a:lnTo>
                  <a:close/>
                  <a:moveTo>
                    <a:pt x="14" y="90"/>
                  </a:moveTo>
                  <a:lnTo>
                    <a:pt x="44" y="90"/>
                  </a:lnTo>
                  <a:lnTo>
                    <a:pt x="44" y="137"/>
                  </a:lnTo>
                  <a:lnTo>
                    <a:pt x="14" y="137"/>
                  </a:lnTo>
                  <a:lnTo>
                    <a:pt x="14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>
              <a:off x="3427265" y="5832475"/>
              <a:ext cx="1014413" cy="409575"/>
            </a:xfrm>
            <a:custGeom>
              <a:avLst/>
              <a:gdLst>
                <a:gd name="T0" fmla="*/ 334 w 639"/>
                <a:gd name="T1" fmla="*/ 166 h 258"/>
                <a:gd name="T2" fmla="*/ 364 w 639"/>
                <a:gd name="T3" fmla="*/ 166 h 258"/>
                <a:gd name="T4" fmla="*/ 364 w 639"/>
                <a:gd name="T5" fmla="*/ 196 h 258"/>
                <a:gd name="T6" fmla="*/ 334 w 639"/>
                <a:gd name="T7" fmla="*/ 196 h 258"/>
                <a:gd name="T8" fmla="*/ 334 w 639"/>
                <a:gd name="T9" fmla="*/ 166 h 258"/>
                <a:gd name="T10" fmla="*/ 334 w 639"/>
                <a:gd name="T11" fmla="*/ 106 h 258"/>
                <a:gd name="T12" fmla="*/ 364 w 639"/>
                <a:gd name="T13" fmla="*/ 106 h 258"/>
                <a:gd name="T14" fmla="*/ 364 w 639"/>
                <a:gd name="T15" fmla="*/ 136 h 258"/>
                <a:gd name="T16" fmla="*/ 334 w 639"/>
                <a:gd name="T17" fmla="*/ 136 h 258"/>
                <a:gd name="T18" fmla="*/ 334 w 639"/>
                <a:gd name="T19" fmla="*/ 106 h 258"/>
                <a:gd name="T20" fmla="*/ 334 w 639"/>
                <a:gd name="T21" fmla="*/ 44 h 258"/>
                <a:gd name="T22" fmla="*/ 364 w 639"/>
                <a:gd name="T23" fmla="*/ 44 h 258"/>
                <a:gd name="T24" fmla="*/ 364 w 639"/>
                <a:gd name="T25" fmla="*/ 75 h 258"/>
                <a:gd name="T26" fmla="*/ 334 w 639"/>
                <a:gd name="T27" fmla="*/ 75 h 258"/>
                <a:gd name="T28" fmla="*/ 334 w 639"/>
                <a:gd name="T29" fmla="*/ 44 h 258"/>
                <a:gd name="T30" fmla="*/ 304 w 639"/>
                <a:gd name="T31" fmla="*/ 0 h 258"/>
                <a:gd name="T32" fmla="*/ 304 w 639"/>
                <a:gd name="T33" fmla="*/ 13 h 258"/>
                <a:gd name="T34" fmla="*/ 0 w 639"/>
                <a:gd name="T35" fmla="*/ 13 h 258"/>
                <a:gd name="T36" fmla="*/ 0 w 639"/>
                <a:gd name="T37" fmla="*/ 44 h 258"/>
                <a:gd name="T38" fmla="*/ 304 w 639"/>
                <a:gd name="T39" fmla="*/ 44 h 258"/>
                <a:gd name="T40" fmla="*/ 304 w 639"/>
                <a:gd name="T41" fmla="*/ 75 h 258"/>
                <a:gd name="T42" fmla="*/ 0 w 639"/>
                <a:gd name="T43" fmla="*/ 75 h 258"/>
                <a:gd name="T44" fmla="*/ 0 w 639"/>
                <a:gd name="T45" fmla="*/ 106 h 258"/>
                <a:gd name="T46" fmla="*/ 304 w 639"/>
                <a:gd name="T47" fmla="*/ 106 h 258"/>
                <a:gd name="T48" fmla="*/ 304 w 639"/>
                <a:gd name="T49" fmla="*/ 136 h 258"/>
                <a:gd name="T50" fmla="*/ 0 w 639"/>
                <a:gd name="T51" fmla="*/ 136 h 258"/>
                <a:gd name="T52" fmla="*/ 0 w 639"/>
                <a:gd name="T53" fmla="*/ 166 h 258"/>
                <a:gd name="T54" fmla="*/ 304 w 639"/>
                <a:gd name="T55" fmla="*/ 166 h 258"/>
                <a:gd name="T56" fmla="*/ 304 w 639"/>
                <a:gd name="T57" fmla="*/ 196 h 258"/>
                <a:gd name="T58" fmla="*/ 0 w 639"/>
                <a:gd name="T59" fmla="*/ 196 h 258"/>
                <a:gd name="T60" fmla="*/ 0 w 639"/>
                <a:gd name="T61" fmla="*/ 228 h 258"/>
                <a:gd name="T62" fmla="*/ 304 w 639"/>
                <a:gd name="T63" fmla="*/ 228 h 258"/>
                <a:gd name="T64" fmla="*/ 304 w 639"/>
                <a:gd name="T65" fmla="*/ 258 h 258"/>
                <a:gd name="T66" fmla="*/ 334 w 639"/>
                <a:gd name="T67" fmla="*/ 258 h 258"/>
                <a:gd name="T68" fmla="*/ 334 w 639"/>
                <a:gd name="T69" fmla="*/ 226 h 258"/>
                <a:gd name="T70" fmla="*/ 364 w 639"/>
                <a:gd name="T71" fmla="*/ 226 h 258"/>
                <a:gd name="T72" fmla="*/ 364 w 639"/>
                <a:gd name="T73" fmla="*/ 258 h 258"/>
                <a:gd name="T74" fmla="*/ 394 w 639"/>
                <a:gd name="T75" fmla="*/ 258 h 258"/>
                <a:gd name="T76" fmla="*/ 394 w 639"/>
                <a:gd name="T77" fmla="*/ 228 h 258"/>
                <a:gd name="T78" fmla="*/ 426 w 639"/>
                <a:gd name="T79" fmla="*/ 196 h 258"/>
                <a:gd name="T80" fmla="*/ 639 w 639"/>
                <a:gd name="T81" fmla="*/ 196 h 258"/>
                <a:gd name="T82" fmla="*/ 639 w 639"/>
                <a:gd name="T83" fmla="*/ 166 h 258"/>
                <a:gd name="T84" fmla="*/ 426 w 639"/>
                <a:gd name="T85" fmla="*/ 166 h 258"/>
                <a:gd name="T86" fmla="*/ 394 w 639"/>
                <a:gd name="T87" fmla="*/ 194 h 258"/>
                <a:gd name="T88" fmla="*/ 394 w 639"/>
                <a:gd name="T89" fmla="*/ 166 h 258"/>
                <a:gd name="T90" fmla="*/ 426 w 639"/>
                <a:gd name="T91" fmla="*/ 136 h 258"/>
                <a:gd name="T92" fmla="*/ 639 w 639"/>
                <a:gd name="T93" fmla="*/ 136 h 258"/>
                <a:gd name="T94" fmla="*/ 639 w 639"/>
                <a:gd name="T95" fmla="*/ 106 h 258"/>
                <a:gd name="T96" fmla="*/ 426 w 639"/>
                <a:gd name="T97" fmla="*/ 106 h 258"/>
                <a:gd name="T98" fmla="*/ 394 w 639"/>
                <a:gd name="T99" fmla="*/ 136 h 258"/>
                <a:gd name="T100" fmla="*/ 394 w 639"/>
                <a:gd name="T101" fmla="*/ 106 h 258"/>
                <a:gd name="T102" fmla="*/ 426 w 639"/>
                <a:gd name="T103" fmla="*/ 75 h 258"/>
                <a:gd name="T104" fmla="*/ 639 w 639"/>
                <a:gd name="T105" fmla="*/ 75 h 258"/>
                <a:gd name="T106" fmla="*/ 639 w 639"/>
                <a:gd name="T107" fmla="*/ 44 h 258"/>
                <a:gd name="T108" fmla="*/ 426 w 639"/>
                <a:gd name="T109" fmla="*/ 44 h 258"/>
                <a:gd name="T110" fmla="*/ 394 w 639"/>
                <a:gd name="T111" fmla="*/ 75 h 258"/>
                <a:gd name="T112" fmla="*/ 394 w 639"/>
                <a:gd name="T113" fmla="*/ 0 h 258"/>
                <a:gd name="T114" fmla="*/ 304 w 639"/>
                <a:gd name="T11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9" h="258">
                  <a:moveTo>
                    <a:pt x="334" y="166"/>
                  </a:moveTo>
                  <a:lnTo>
                    <a:pt x="364" y="166"/>
                  </a:lnTo>
                  <a:lnTo>
                    <a:pt x="364" y="196"/>
                  </a:lnTo>
                  <a:lnTo>
                    <a:pt x="334" y="196"/>
                  </a:lnTo>
                  <a:lnTo>
                    <a:pt x="334" y="166"/>
                  </a:lnTo>
                  <a:close/>
                  <a:moveTo>
                    <a:pt x="334" y="106"/>
                  </a:moveTo>
                  <a:lnTo>
                    <a:pt x="364" y="106"/>
                  </a:lnTo>
                  <a:lnTo>
                    <a:pt x="364" y="136"/>
                  </a:lnTo>
                  <a:lnTo>
                    <a:pt x="334" y="136"/>
                  </a:lnTo>
                  <a:lnTo>
                    <a:pt x="334" y="106"/>
                  </a:lnTo>
                  <a:close/>
                  <a:moveTo>
                    <a:pt x="334" y="44"/>
                  </a:moveTo>
                  <a:lnTo>
                    <a:pt x="364" y="44"/>
                  </a:lnTo>
                  <a:lnTo>
                    <a:pt x="364" y="75"/>
                  </a:lnTo>
                  <a:lnTo>
                    <a:pt x="334" y="75"/>
                  </a:lnTo>
                  <a:lnTo>
                    <a:pt x="334" y="44"/>
                  </a:lnTo>
                  <a:close/>
                  <a:moveTo>
                    <a:pt x="304" y="0"/>
                  </a:moveTo>
                  <a:lnTo>
                    <a:pt x="304" y="13"/>
                  </a:lnTo>
                  <a:lnTo>
                    <a:pt x="0" y="13"/>
                  </a:lnTo>
                  <a:lnTo>
                    <a:pt x="0" y="44"/>
                  </a:lnTo>
                  <a:lnTo>
                    <a:pt x="304" y="44"/>
                  </a:lnTo>
                  <a:lnTo>
                    <a:pt x="304" y="75"/>
                  </a:lnTo>
                  <a:lnTo>
                    <a:pt x="0" y="75"/>
                  </a:lnTo>
                  <a:lnTo>
                    <a:pt x="0" y="106"/>
                  </a:lnTo>
                  <a:lnTo>
                    <a:pt x="304" y="106"/>
                  </a:lnTo>
                  <a:lnTo>
                    <a:pt x="304" y="136"/>
                  </a:lnTo>
                  <a:lnTo>
                    <a:pt x="0" y="136"/>
                  </a:lnTo>
                  <a:lnTo>
                    <a:pt x="0" y="166"/>
                  </a:lnTo>
                  <a:lnTo>
                    <a:pt x="304" y="166"/>
                  </a:lnTo>
                  <a:lnTo>
                    <a:pt x="304" y="196"/>
                  </a:lnTo>
                  <a:lnTo>
                    <a:pt x="0" y="196"/>
                  </a:lnTo>
                  <a:lnTo>
                    <a:pt x="0" y="228"/>
                  </a:lnTo>
                  <a:lnTo>
                    <a:pt x="304" y="228"/>
                  </a:lnTo>
                  <a:lnTo>
                    <a:pt x="304" y="258"/>
                  </a:lnTo>
                  <a:lnTo>
                    <a:pt x="334" y="258"/>
                  </a:lnTo>
                  <a:lnTo>
                    <a:pt x="334" y="226"/>
                  </a:lnTo>
                  <a:lnTo>
                    <a:pt x="364" y="226"/>
                  </a:lnTo>
                  <a:lnTo>
                    <a:pt x="364" y="258"/>
                  </a:lnTo>
                  <a:lnTo>
                    <a:pt x="394" y="258"/>
                  </a:lnTo>
                  <a:lnTo>
                    <a:pt x="394" y="228"/>
                  </a:lnTo>
                  <a:lnTo>
                    <a:pt x="426" y="196"/>
                  </a:lnTo>
                  <a:lnTo>
                    <a:pt x="639" y="196"/>
                  </a:lnTo>
                  <a:lnTo>
                    <a:pt x="639" y="166"/>
                  </a:lnTo>
                  <a:lnTo>
                    <a:pt x="426" y="166"/>
                  </a:lnTo>
                  <a:lnTo>
                    <a:pt x="394" y="194"/>
                  </a:lnTo>
                  <a:lnTo>
                    <a:pt x="394" y="166"/>
                  </a:lnTo>
                  <a:lnTo>
                    <a:pt x="426" y="136"/>
                  </a:lnTo>
                  <a:lnTo>
                    <a:pt x="639" y="136"/>
                  </a:lnTo>
                  <a:lnTo>
                    <a:pt x="639" y="106"/>
                  </a:lnTo>
                  <a:lnTo>
                    <a:pt x="426" y="106"/>
                  </a:lnTo>
                  <a:lnTo>
                    <a:pt x="394" y="136"/>
                  </a:lnTo>
                  <a:lnTo>
                    <a:pt x="394" y="106"/>
                  </a:lnTo>
                  <a:lnTo>
                    <a:pt x="426" y="75"/>
                  </a:lnTo>
                  <a:lnTo>
                    <a:pt x="639" y="75"/>
                  </a:lnTo>
                  <a:lnTo>
                    <a:pt x="639" y="44"/>
                  </a:lnTo>
                  <a:lnTo>
                    <a:pt x="426" y="44"/>
                  </a:lnTo>
                  <a:lnTo>
                    <a:pt x="394" y="75"/>
                  </a:lnTo>
                  <a:lnTo>
                    <a:pt x="394" y="0"/>
                  </a:ln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-162073" y="5895975"/>
              <a:ext cx="6092825" cy="338138"/>
            </a:xfrm>
            <a:custGeom>
              <a:avLst/>
              <a:gdLst>
                <a:gd name="T0" fmla="*/ 1004 w 3838"/>
                <a:gd name="T1" fmla="*/ 153 h 213"/>
                <a:gd name="T2" fmla="*/ 942 w 3838"/>
                <a:gd name="T3" fmla="*/ 153 h 213"/>
                <a:gd name="T4" fmla="*/ 792 w 3838"/>
                <a:gd name="T5" fmla="*/ 121 h 213"/>
                <a:gd name="T6" fmla="*/ 410 w 3838"/>
                <a:gd name="T7" fmla="*/ 91 h 213"/>
                <a:gd name="T8" fmla="*/ 305 w 3838"/>
                <a:gd name="T9" fmla="*/ 60 h 213"/>
                <a:gd name="T10" fmla="*/ 213 w 3838"/>
                <a:gd name="T11" fmla="*/ 30 h 213"/>
                <a:gd name="T12" fmla="*/ 183 w 3838"/>
                <a:gd name="T13" fmla="*/ 30 h 213"/>
                <a:gd name="T14" fmla="*/ 31 w 3838"/>
                <a:gd name="T15" fmla="*/ 0 h 213"/>
                <a:gd name="T16" fmla="*/ 0 w 3838"/>
                <a:gd name="T17" fmla="*/ 213 h 213"/>
                <a:gd name="T18" fmla="*/ 31 w 3838"/>
                <a:gd name="T19" fmla="*/ 183 h 213"/>
                <a:gd name="T20" fmla="*/ 213 w 3838"/>
                <a:gd name="T21" fmla="*/ 213 h 213"/>
                <a:gd name="T22" fmla="*/ 243 w 3838"/>
                <a:gd name="T23" fmla="*/ 183 h 213"/>
                <a:gd name="T24" fmla="*/ 273 w 3838"/>
                <a:gd name="T25" fmla="*/ 213 h 213"/>
                <a:gd name="T26" fmla="*/ 410 w 3838"/>
                <a:gd name="T27" fmla="*/ 213 h 213"/>
                <a:gd name="T28" fmla="*/ 942 w 3838"/>
                <a:gd name="T29" fmla="*/ 213 h 213"/>
                <a:gd name="T30" fmla="*/ 792 w 3838"/>
                <a:gd name="T31" fmla="*/ 183 h 213"/>
                <a:gd name="T32" fmla="*/ 912 w 3838"/>
                <a:gd name="T33" fmla="*/ 151 h 213"/>
                <a:gd name="T34" fmla="*/ 1004 w 3838"/>
                <a:gd name="T35" fmla="*/ 183 h 213"/>
                <a:gd name="T36" fmla="*/ 1034 w 3838"/>
                <a:gd name="T37" fmla="*/ 213 h 213"/>
                <a:gd name="T38" fmla="*/ 3838 w 3838"/>
                <a:gd name="T39" fmla="*/ 183 h 213"/>
                <a:gd name="T40" fmla="*/ 213 w 3838"/>
                <a:gd name="T41" fmla="*/ 183 h 213"/>
                <a:gd name="T42" fmla="*/ 31 w 3838"/>
                <a:gd name="T43" fmla="*/ 151 h 213"/>
                <a:gd name="T44" fmla="*/ 183 w 3838"/>
                <a:gd name="T45" fmla="*/ 121 h 213"/>
                <a:gd name="T46" fmla="*/ 213 w 3838"/>
                <a:gd name="T47" fmla="*/ 183 h 213"/>
                <a:gd name="T48" fmla="*/ 183 w 3838"/>
                <a:gd name="T49" fmla="*/ 91 h 213"/>
                <a:gd name="T50" fmla="*/ 31 w 3838"/>
                <a:gd name="T51" fmla="*/ 60 h 213"/>
                <a:gd name="T52" fmla="*/ 213 w 3838"/>
                <a:gd name="T53" fmla="*/ 91 h 213"/>
                <a:gd name="T54" fmla="*/ 273 w 3838"/>
                <a:gd name="T55" fmla="*/ 151 h 213"/>
                <a:gd name="T56" fmla="*/ 243 w 3838"/>
                <a:gd name="T57" fmla="*/ 121 h 213"/>
                <a:gd name="T58" fmla="*/ 273 w 3838"/>
                <a:gd name="T59" fmla="*/ 151 h 213"/>
                <a:gd name="T60" fmla="*/ 243 w 3838"/>
                <a:gd name="T61" fmla="*/ 91 h 213"/>
                <a:gd name="T62" fmla="*/ 273 w 3838"/>
                <a:gd name="T63" fmla="*/ 60 h 213"/>
                <a:gd name="T64" fmla="*/ 395 w 3838"/>
                <a:gd name="T65" fmla="*/ 183 h 213"/>
                <a:gd name="T66" fmla="*/ 305 w 3838"/>
                <a:gd name="T67" fmla="*/ 153 h 213"/>
                <a:gd name="T68" fmla="*/ 395 w 3838"/>
                <a:gd name="T69" fmla="*/ 183 h 213"/>
                <a:gd name="T70" fmla="*/ 305 w 3838"/>
                <a:gd name="T71" fmla="*/ 121 h 213"/>
                <a:gd name="T72" fmla="*/ 395 w 3838"/>
                <a:gd name="T73" fmla="*/ 91 h 213"/>
                <a:gd name="T74" fmla="*/ 455 w 3838"/>
                <a:gd name="T75" fmla="*/ 183 h 213"/>
                <a:gd name="T76" fmla="*/ 425 w 3838"/>
                <a:gd name="T77" fmla="*/ 153 h 213"/>
                <a:gd name="T78" fmla="*/ 455 w 3838"/>
                <a:gd name="T79" fmla="*/ 183 h 213"/>
                <a:gd name="T80" fmla="*/ 472 w 3838"/>
                <a:gd name="T81" fmla="*/ 183 h 213"/>
                <a:gd name="T82" fmla="*/ 502 w 3838"/>
                <a:gd name="T83" fmla="*/ 153 h 213"/>
                <a:gd name="T84" fmla="*/ 547 w 3838"/>
                <a:gd name="T85" fmla="*/ 183 h 213"/>
                <a:gd name="T86" fmla="*/ 517 w 3838"/>
                <a:gd name="T87" fmla="*/ 153 h 213"/>
                <a:gd name="T88" fmla="*/ 547 w 3838"/>
                <a:gd name="T89" fmla="*/ 183 h 213"/>
                <a:gd name="T90" fmla="*/ 563 w 3838"/>
                <a:gd name="T91" fmla="*/ 183 h 213"/>
                <a:gd name="T92" fmla="*/ 593 w 3838"/>
                <a:gd name="T93" fmla="*/ 153 h 213"/>
                <a:gd name="T94" fmla="*/ 638 w 3838"/>
                <a:gd name="T95" fmla="*/ 183 h 213"/>
                <a:gd name="T96" fmla="*/ 608 w 3838"/>
                <a:gd name="T97" fmla="*/ 153 h 213"/>
                <a:gd name="T98" fmla="*/ 638 w 3838"/>
                <a:gd name="T99" fmla="*/ 183 h 213"/>
                <a:gd name="T100" fmla="*/ 655 w 3838"/>
                <a:gd name="T101" fmla="*/ 183 h 213"/>
                <a:gd name="T102" fmla="*/ 685 w 3838"/>
                <a:gd name="T103" fmla="*/ 153 h 213"/>
                <a:gd name="T104" fmla="*/ 730 w 3838"/>
                <a:gd name="T105" fmla="*/ 183 h 213"/>
                <a:gd name="T106" fmla="*/ 700 w 3838"/>
                <a:gd name="T107" fmla="*/ 153 h 213"/>
                <a:gd name="T108" fmla="*/ 730 w 3838"/>
                <a:gd name="T109" fmla="*/ 183 h 213"/>
                <a:gd name="T110" fmla="*/ 745 w 3838"/>
                <a:gd name="T111" fmla="*/ 183 h 213"/>
                <a:gd name="T112" fmla="*/ 775 w 3838"/>
                <a:gd name="T113" fmla="*/ 15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38" h="213">
                  <a:moveTo>
                    <a:pt x="1034" y="183"/>
                  </a:moveTo>
                  <a:lnTo>
                    <a:pt x="1004" y="153"/>
                  </a:lnTo>
                  <a:lnTo>
                    <a:pt x="1004" y="153"/>
                  </a:lnTo>
                  <a:lnTo>
                    <a:pt x="942" y="153"/>
                  </a:lnTo>
                  <a:lnTo>
                    <a:pt x="912" y="121"/>
                  </a:lnTo>
                  <a:lnTo>
                    <a:pt x="792" y="121"/>
                  </a:lnTo>
                  <a:lnTo>
                    <a:pt x="792" y="91"/>
                  </a:lnTo>
                  <a:lnTo>
                    <a:pt x="410" y="91"/>
                  </a:lnTo>
                  <a:lnTo>
                    <a:pt x="410" y="60"/>
                  </a:lnTo>
                  <a:lnTo>
                    <a:pt x="305" y="60"/>
                  </a:lnTo>
                  <a:lnTo>
                    <a:pt x="305" y="30"/>
                  </a:lnTo>
                  <a:lnTo>
                    <a:pt x="213" y="30"/>
                  </a:lnTo>
                  <a:lnTo>
                    <a:pt x="213" y="60"/>
                  </a:lnTo>
                  <a:lnTo>
                    <a:pt x="183" y="30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31" y="213"/>
                  </a:lnTo>
                  <a:lnTo>
                    <a:pt x="31" y="183"/>
                  </a:lnTo>
                  <a:lnTo>
                    <a:pt x="183" y="183"/>
                  </a:lnTo>
                  <a:lnTo>
                    <a:pt x="213" y="213"/>
                  </a:lnTo>
                  <a:lnTo>
                    <a:pt x="243" y="213"/>
                  </a:lnTo>
                  <a:lnTo>
                    <a:pt x="243" y="183"/>
                  </a:lnTo>
                  <a:lnTo>
                    <a:pt x="273" y="183"/>
                  </a:lnTo>
                  <a:lnTo>
                    <a:pt x="273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2" y="213"/>
                  </a:lnTo>
                  <a:lnTo>
                    <a:pt x="942" y="213"/>
                  </a:lnTo>
                  <a:lnTo>
                    <a:pt x="912" y="183"/>
                  </a:lnTo>
                  <a:lnTo>
                    <a:pt x="792" y="183"/>
                  </a:lnTo>
                  <a:lnTo>
                    <a:pt x="792" y="151"/>
                  </a:lnTo>
                  <a:lnTo>
                    <a:pt x="912" y="151"/>
                  </a:lnTo>
                  <a:lnTo>
                    <a:pt x="942" y="183"/>
                  </a:lnTo>
                  <a:lnTo>
                    <a:pt x="1004" y="183"/>
                  </a:lnTo>
                  <a:lnTo>
                    <a:pt x="1004" y="183"/>
                  </a:lnTo>
                  <a:lnTo>
                    <a:pt x="1034" y="213"/>
                  </a:lnTo>
                  <a:lnTo>
                    <a:pt x="3838" y="213"/>
                  </a:lnTo>
                  <a:lnTo>
                    <a:pt x="3838" y="183"/>
                  </a:lnTo>
                  <a:lnTo>
                    <a:pt x="1034" y="183"/>
                  </a:lnTo>
                  <a:close/>
                  <a:moveTo>
                    <a:pt x="213" y="183"/>
                  </a:moveTo>
                  <a:lnTo>
                    <a:pt x="183" y="151"/>
                  </a:lnTo>
                  <a:lnTo>
                    <a:pt x="31" y="151"/>
                  </a:lnTo>
                  <a:lnTo>
                    <a:pt x="31" y="121"/>
                  </a:lnTo>
                  <a:lnTo>
                    <a:pt x="183" y="121"/>
                  </a:lnTo>
                  <a:lnTo>
                    <a:pt x="213" y="151"/>
                  </a:lnTo>
                  <a:lnTo>
                    <a:pt x="213" y="183"/>
                  </a:lnTo>
                  <a:close/>
                  <a:moveTo>
                    <a:pt x="213" y="121"/>
                  </a:moveTo>
                  <a:lnTo>
                    <a:pt x="183" y="91"/>
                  </a:lnTo>
                  <a:lnTo>
                    <a:pt x="31" y="91"/>
                  </a:lnTo>
                  <a:lnTo>
                    <a:pt x="31" y="60"/>
                  </a:lnTo>
                  <a:lnTo>
                    <a:pt x="183" y="60"/>
                  </a:lnTo>
                  <a:lnTo>
                    <a:pt x="213" y="91"/>
                  </a:lnTo>
                  <a:lnTo>
                    <a:pt x="213" y="121"/>
                  </a:lnTo>
                  <a:close/>
                  <a:moveTo>
                    <a:pt x="273" y="151"/>
                  </a:moveTo>
                  <a:lnTo>
                    <a:pt x="243" y="151"/>
                  </a:lnTo>
                  <a:lnTo>
                    <a:pt x="243" y="121"/>
                  </a:lnTo>
                  <a:lnTo>
                    <a:pt x="273" y="121"/>
                  </a:lnTo>
                  <a:lnTo>
                    <a:pt x="273" y="151"/>
                  </a:lnTo>
                  <a:close/>
                  <a:moveTo>
                    <a:pt x="273" y="91"/>
                  </a:moveTo>
                  <a:lnTo>
                    <a:pt x="243" y="91"/>
                  </a:lnTo>
                  <a:lnTo>
                    <a:pt x="243" y="60"/>
                  </a:lnTo>
                  <a:lnTo>
                    <a:pt x="273" y="60"/>
                  </a:lnTo>
                  <a:lnTo>
                    <a:pt x="273" y="91"/>
                  </a:lnTo>
                  <a:close/>
                  <a:moveTo>
                    <a:pt x="395" y="183"/>
                  </a:moveTo>
                  <a:lnTo>
                    <a:pt x="305" y="183"/>
                  </a:lnTo>
                  <a:lnTo>
                    <a:pt x="305" y="153"/>
                  </a:lnTo>
                  <a:lnTo>
                    <a:pt x="395" y="153"/>
                  </a:lnTo>
                  <a:lnTo>
                    <a:pt x="395" y="183"/>
                  </a:lnTo>
                  <a:close/>
                  <a:moveTo>
                    <a:pt x="395" y="121"/>
                  </a:moveTo>
                  <a:lnTo>
                    <a:pt x="305" y="121"/>
                  </a:lnTo>
                  <a:lnTo>
                    <a:pt x="305" y="91"/>
                  </a:lnTo>
                  <a:lnTo>
                    <a:pt x="395" y="91"/>
                  </a:lnTo>
                  <a:lnTo>
                    <a:pt x="395" y="121"/>
                  </a:lnTo>
                  <a:close/>
                  <a:moveTo>
                    <a:pt x="455" y="183"/>
                  </a:moveTo>
                  <a:lnTo>
                    <a:pt x="425" y="183"/>
                  </a:lnTo>
                  <a:lnTo>
                    <a:pt x="425" y="153"/>
                  </a:lnTo>
                  <a:lnTo>
                    <a:pt x="455" y="153"/>
                  </a:lnTo>
                  <a:lnTo>
                    <a:pt x="455" y="183"/>
                  </a:lnTo>
                  <a:close/>
                  <a:moveTo>
                    <a:pt x="502" y="183"/>
                  </a:moveTo>
                  <a:lnTo>
                    <a:pt x="472" y="183"/>
                  </a:lnTo>
                  <a:lnTo>
                    <a:pt x="472" y="153"/>
                  </a:lnTo>
                  <a:lnTo>
                    <a:pt x="502" y="153"/>
                  </a:lnTo>
                  <a:lnTo>
                    <a:pt x="502" y="183"/>
                  </a:lnTo>
                  <a:close/>
                  <a:moveTo>
                    <a:pt x="547" y="183"/>
                  </a:moveTo>
                  <a:lnTo>
                    <a:pt x="517" y="183"/>
                  </a:lnTo>
                  <a:lnTo>
                    <a:pt x="517" y="153"/>
                  </a:lnTo>
                  <a:lnTo>
                    <a:pt x="547" y="153"/>
                  </a:lnTo>
                  <a:lnTo>
                    <a:pt x="547" y="183"/>
                  </a:lnTo>
                  <a:close/>
                  <a:moveTo>
                    <a:pt x="593" y="183"/>
                  </a:moveTo>
                  <a:lnTo>
                    <a:pt x="563" y="183"/>
                  </a:lnTo>
                  <a:lnTo>
                    <a:pt x="563" y="153"/>
                  </a:lnTo>
                  <a:lnTo>
                    <a:pt x="593" y="153"/>
                  </a:lnTo>
                  <a:lnTo>
                    <a:pt x="593" y="183"/>
                  </a:lnTo>
                  <a:close/>
                  <a:moveTo>
                    <a:pt x="638" y="183"/>
                  </a:moveTo>
                  <a:lnTo>
                    <a:pt x="608" y="183"/>
                  </a:lnTo>
                  <a:lnTo>
                    <a:pt x="608" y="153"/>
                  </a:lnTo>
                  <a:lnTo>
                    <a:pt x="638" y="153"/>
                  </a:lnTo>
                  <a:lnTo>
                    <a:pt x="638" y="183"/>
                  </a:lnTo>
                  <a:close/>
                  <a:moveTo>
                    <a:pt x="685" y="183"/>
                  </a:moveTo>
                  <a:lnTo>
                    <a:pt x="655" y="183"/>
                  </a:lnTo>
                  <a:lnTo>
                    <a:pt x="655" y="153"/>
                  </a:lnTo>
                  <a:lnTo>
                    <a:pt x="685" y="153"/>
                  </a:lnTo>
                  <a:lnTo>
                    <a:pt x="685" y="183"/>
                  </a:lnTo>
                  <a:close/>
                  <a:moveTo>
                    <a:pt x="730" y="183"/>
                  </a:moveTo>
                  <a:lnTo>
                    <a:pt x="700" y="183"/>
                  </a:lnTo>
                  <a:lnTo>
                    <a:pt x="700" y="153"/>
                  </a:lnTo>
                  <a:lnTo>
                    <a:pt x="730" y="153"/>
                  </a:lnTo>
                  <a:lnTo>
                    <a:pt x="730" y="183"/>
                  </a:lnTo>
                  <a:close/>
                  <a:moveTo>
                    <a:pt x="775" y="183"/>
                  </a:moveTo>
                  <a:lnTo>
                    <a:pt x="745" y="183"/>
                  </a:lnTo>
                  <a:lnTo>
                    <a:pt x="745" y="153"/>
                  </a:lnTo>
                  <a:lnTo>
                    <a:pt x="775" y="153"/>
                  </a:lnTo>
                  <a:lnTo>
                    <a:pt x="77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</p:grp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731963" y="1800259"/>
            <a:ext cx="6870700" cy="4400526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  <a:lvl2pPr>
              <a:defRPr sz="25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 sz="140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438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iße Folie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179397" y="172878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bg1"/>
          </a:solidFill>
        </p:spPr>
        <p:txBody>
          <a:bodyPr/>
          <a:lstStyle>
            <a:lvl1pPr>
              <a:defRPr sz="1890"/>
            </a:lvl1pPr>
            <a:lvl2pPr marL="168957" indent="-168957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575"/>
            </a:lvl3pPr>
            <a:lvl4pPr marL="168957" indent="-168957">
              <a:spcBef>
                <a:spcPts val="479"/>
              </a:spcBef>
              <a:buFont typeface="Arial" pitchFamily="34" charset="0"/>
              <a:buChar char="•"/>
              <a:defRPr sz="1575"/>
            </a:lvl4pPr>
            <a:lvl5pPr marL="0" indent="0">
              <a:buNone/>
              <a:defRPr sz="1365"/>
            </a:lvl5pPr>
            <a:lvl6pPr marL="168957" indent="-168957">
              <a:buFont typeface="Arial" pitchFamily="34" charset="0"/>
              <a:buChar char="•"/>
              <a:defRPr sz="1365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  20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Dritte Ebene   16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Vierte Ebene  16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Fünfte Ebene   14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Sechste Ebene  14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82"/>
            <a:ext cx="7912892" cy="221217"/>
          </a:xfrm>
        </p:spPr>
        <p:txBody>
          <a:bodyPr wrap="none" lIns="32840" tIns="32840" rIns="32840" bIns="32840">
            <a:noAutofit/>
          </a:bodyPr>
          <a:lstStyle>
            <a:lvl1pPr marL="0" indent="0" algn="l">
              <a:spcBef>
                <a:spcPts val="479"/>
              </a:spcBef>
              <a:buNone/>
              <a:defRPr sz="945" cap="all" baseline="0">
                <a:solidFill>
                  <a:schemeClr val="tx2"/>
                </a:solidFill>
              </a:defRPr>
            </a:lvl1pPr>
            <a:lvl2pPr marL="479812" indent="0" algn="l">
              <a:buNone/>
              <a:defRPr sz="945"/>
            </a:lvl2pPr>
            <a:lvl3pPr marL="959628" indent="0" algn="l">
              <a:buNone/>
              <a:defRPr sz="945"/>
            </a:lvl3pPr>
            <a:lvl4pPr marL="1439441" indent="0" algn="l">
              <a:buNone/>
              <a:defRPr sz="945"/>
            </a:lvl4pPr>
            <a:lvl5pPr marL="1919253" indent="0" algn="l">
              <a:buNone/>
              <a:defRPr sz="945"/>
            </a:lvl5pPr>
          </a:lstStyle>
          <a:p>
            <a:pPr lvl="0"/>
            <a:r>
              <a:rPr lang="de-DE" dirty="0"/>
              <a:t>Kapitel einfügen</a:t>
            </a:r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6"/>
            <a:ext cx="432048" cy="221522"/>
          </a:xfrm>
          <a:prstGeom prst="rect">
            <a:avLst/>
          </a:prstGeom>
        </p:spPr>
        <p:txBody>
          <a:bodyPr vert="horz" lIns="0" tIns="34482" rIns="0" bIns="3448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59628">
              <a:lnSpc>
                <a:spcPct val="110000"/>
              </a:lnSpc>
              <a:spcBef>
                <a:spcPts val="479"/>
              </a:spcBef>
            </a:pPr>
            <a:fld id="{D5A78179-C7D0-41DE-BD06-FBF12E3F2B6A}" type="slidenum">
              <a:rPr lang="de-DE" sz="1050" smtClean="0">
                <a:solidFill>
                  <a:prstClr val="white">
                    <a:lumMod val="65000"/>
                  </a:prstClr>
                </a:solidFill>
              </a:rPr>
              <a:pPr algn="r" defTabSz="959628">
                <a:lnSpc>
                  <a:spcPct val="110000"/>
                </a:lnSpc>
                <a:spcBef>
                  <a:spcPts val="479"/>
                </a:spcBef>
              </a:pPr>
              <a:t>‹#›</a:t>
            </a:fld>
            <a:r>
              <a:rPr lang="de-DE" sz="1050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38"/>
            <a:ext cx="9590881" cy="727122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835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415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Untertitel</a:t>
            </a:r>
          </a:p>
        </p:txBody>
      </p:sp>
      <p:sp>
        <p:nvSpPr>
          <p:cNvPr id="7" name="Textplatzhalter 2054"/>
          <p:cNvSpPr>
            <a:spLocks noGrp="1"/>
          </p:cNvSpPr>
          <p:nvPr>
            <p:ph type="body" sz="quarter" idx="19" hasCustomPrompt="1"/>
          </p:nvPr>
        </p:nvSpPr>
        <p:spPr>
          <a:xfrm>
            <a:off x="555625" y="6991514"/>
            <a:ext cx="7912892" cy="221217"/>
          </a:xfrm>
        </p:spPr>
        <p:txBody>
          <a:bodyPr wrap="none" lIns="32840" tIns="32840" rIns="32840" bIns="32840">
            <a:noAutofit/>
          </a:bodyPr>
          <a:lstStyle>
            <a:lvl1pPr marL="0" indent="0" algn="l">
              <a:buNone/>
              <a:defRPr sz="945" cap="all" baseline="0">
                <a:solidFill>
                  <a:schemeClr val="tx2"/>
                </a:solidFill>
              </a:defRPr>
            </a:lvl1pPr>
            <a:lvl2pPr marL="479812" indent="0" algn="l">
              <a:buNone/>
              <a:defRPr sz="945"/>
            </a:lvl2pPr>
            <a:lvl3pPr marL="959628" indent="0" algn="l">
              <a:buNone/>
              <a:defRPr sz="945"/>
            </a:lvl3pPr>
            <a:lvl4pPr marL="1439441" indent="0" algn="l">
              <a:buNone/>
              <a:defRPr sz="945"/>
            </a:lvl4pPr>
            <a:lvl5pPr marL="1919253" indent="0" algn="l">
              <a:buNone/>
              <a:defRPr sz="945"/>
            </a:lvl5pPr>
          </a:lstStyle>
          <a:p>
            <a:pPr lvl="0"/>
            <a:r>
              <a:rPr lang="de-DE" dirty="0"/>
              <a:t>Fußzeile EINFÜGEN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78" y="188922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86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rauer Hintergrund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228600" y="173582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sz="2000"/>
            </a:lvl1pPr>
            <a:lvl2pPr marL="176400" indent="-176400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6400" indent="-176400"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buNone/>
              <a:defRPr sz="1400"/>
            </a:lvl5pPr>
            <a:lvl6pPr marL="174625" indent="-176400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74"/>
            <a:ext cx="7912892" cy="221217"/>
          </a:xfrm>
        </p:spPr>
        <p:txBody>
          <a:bodyPr wrap="none" lIns="36000" tIns="36000" rIns="36000" bIns="36000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500954" indent="0" algn="l">
              <a:buNone/>
              <a:defRPr sz="1000"/>
            </a:lvl2pPr>
            <a:lvl3pPr marL="1001908" indent="0" algn="l">
              <a:buNone/>
              <a:defRPr sz="1000"/>
            </a:lvl3pPr>
            <a:lvl4pPr marL="1502862" indent="0" algn="l">
              <a:buNone/>
              <a:defRPr sz="1000"/>
            </a:lvl4pPr>
            <a:lvl5pPr marL="200381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59" y="177078"/>
            <a:ext cx="432048" cy="221522"/>
          </a:xfrm>
          <a:prstGeom prst="rect">
            <a:avLst/>
          </a:prstGeom>
        </p:spPr>
        <p:txBody>
          <a:bodyPr vert="horz" lIns="0" tIns="36000" rIns="0" bIns="36000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>
                <a:solidFill>
                  <a:srgbClr val="29265B"/>
                </a:solidFill>
              </a:rPr>
              <a:t>  I</a:t>
            </a:r>
            <a:endParaRPr lang="de-DE" dirty="0">
              <a:solidFill>
                <a:srgbClr val="29265B"/>
              </a:solidFill>
            </a:endParaRP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06" y="76162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13"/>
            <a:ext cx="845409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6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 Folie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179438" y="172878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bg1"/>
          </a:solidFill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  <a:lvl6pPr marL="175898" indent="-175898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  20 pt</a:t>
            </a:r>
          </a:p>
          <a:p>
            <a:pPr lvl="2"/>
            <a:r>
              <a:rPr lang="de-DE"/>
              <a:t>Dritte Ebene   16 pt</a:t>
            </a:r>
          </a:p>
          <a:p>
            <a:pPr lvl="3"/>
            <a:r>
              <a:rPr lang="de-DE"/>
              <a:t>Vierte Ebene  16 pt</a:t>
            </a:r>
          </a:p>
          <a:p>
            <a:pPr lvl="4"/>
            <a:r>
              <a:rPr lang="de-DE"/>
              <a:t>Fünfte Ebene   14 pt</a:t>
            </a:r>
          </a:p>
          <a:p>
            <a:pPr lvl="5"/>
            <a:r>
              <a:rPr lang="de-DE"/>
              <a:t>Sechste Ebene  14 pt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1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o mit 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  <a:prstGeom prst="rect">
            <a:avLst/>
          </a:prstGeo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01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er Hintergrund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228649" y="173582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buNone/>
              <a:defRPr sz="1400"/>
            </a:lvl5pPr>
            <a:lvl6pPr marL="174125" indent="-175898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06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/66 – Text und Bild (Inhaltsverzeichn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8"/>
          </p:nvPr>
        </p:nvSpPr>
        <p:spPr>
          <a:xfrm>
            <a:off x="179388" y="800100"/>
            <a:ext cx="3236912" cy="6219824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79491" tIns="143593" rIns="179491" bIns="71797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spcBef>
                <a:spcPts val="500"/>
              </a:spcBef>
              <a:defRPr/>
            </a:lvl2pPr>
            <a:lvl3pPr>
              <a:lnSpc>
                <a:spcPct val="110000"/>
              </a:lnSpc>
              <a:spcBef>
                <a:spcPts val="500"/>
              </a:spcBef>
              <a:defRPr/>
            </a:lvl3pPr>
            <a:lvl4pPr>
              <a:lnSpc>
                <a:spcPct val="110000"/>
              </a:lnSpc>
              <a:spcBef>
                <a:spcPts val="400"/>
              </a:spcBef>
              <a:defRPr/>
            </a:lvl4pPr>
            <a:lvl5pPr>
              <a:lnSpc>
                <a:spcPct val="110000"/>
              </a:lnSpc>
              <a:spcBef>
                <a:spcPts val="400"/>
              </a:spcBef>
              <a:defRPr baseline="0"/>
            </a:lvl5pPr>
            <a:lvl6pPr>
              <a:lnSpc>
                <a:spcPct val="110000"/>
              </a:lnSpc>
              <a:spcBef>
                <a:spcPts val="300"/>
              </a:spcBef>
              <a:defRPr/>
            </a:lvl6pPr>
            <a:lvl7pPr marL="178884" indent="-178884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>
            <a:off x="3552826" y="796926"/>
            <a:ext cx="6596062" cy="6222999"/>
          </a:xfrm>
          <a:prstGeom prst="round1Rect">
            <a:avLst>
              <a:gd name="adj" fmla="val 10588"/>
            </a:avLst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1" name="Eine Ecke des Rechtecks abrunden 10"/>
          <p:cNvSpPr/>
          <p:nvPr userDrawn="1"/>
        </p:nvSpPr>
        <p:spPr>
          <a:xfrm rot="10800000" flipV="1">
            <a:off x="3207246" y="6659877"/>
            <a:ext cx="209054" cy="360040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8987" tIns="358987" rIns="358987" bIns="179491" rtlCol="0" anchor="t" anchorCtr="0"/>
          <a:lstStyle/>
          <a:p>
            <a:pPr algn="ctr"/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798417" y="1080170"/>
            <a:ext cx="5737687" cy="2232248"/>
          </a:xfrm>
        </p:spPr>
        <p:txBody>
          <a:bodyPr/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Bef>
                <a:spcPts val="0"/>
              </a:spcBef>
              <a:spcAft>
                <a:spcPts val="300"/>
              </a:spcAft>
              <a:buNone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ts val="4500"/>
              </a:lnSpc>
              <a:spcBef>
                <a:spcPts val="0"/>
              </a:spcBef>
              <a:buNone/>
              <a:defRPr sz="3500" baseline="0">
                <a:solidFill>
                  <a:schemeClr val="accent2"/>
                </a:solidFill>
              </a:defRPr>
            </a:lvl3pPr>
            <a:lvl4pPr marL="0" indent="0">
              <a:lnSpc>
                <a:spcPts val="1000"/>
              </a:lnSpc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chemeClr val="accent2"/>
                </a:solidFill>
              </a:defRPr>
            </a:lvl4pPr>
            <a:lvl5pPr marL="199816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Headline</a:t>
            </a:r>
          </a:p>
          <a:p>
            <a:pPr lvl="1"/>
            <a:r>
              <a:rPr lang="de-DE"/>
              <a:t>Subhead (2x einrücken) </a:t>
            </a:r>
          </a:p>
          <a:p>
            <a:pPr lvl="2"/>
            <a:r>
              <a:rPr lang="de-DE"/>
              <a:t>Headline EN (3x einrücken)</a:t>
            </a:r>
          </a:p>
          <a:p>
            <a:pPr lvl="3"/>
            <a:r>
              <a:rPr lang="de-DE"/>
              <a:t>Subhead EN (4x einrücken)</a:t>
            </a:r>
            <a:endParaRPr lang="de-DE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32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ild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6"/>
            <a:ext cx="3235323" cy="6222999"/>
          </a:xfrm>
          <a:prstGeom prst="round1Rect">
            <a:avLst>
              <a:gd name="adj" fmla="val 19843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54414" y="800103"/>
            <a:ext cx="6596060" cy="1141911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68" indent="-170968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3554414" y="1866900"/>
            <a:ext cx="6596060" cy="5153024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None/>
              <a:defRPr sz="1600"/>
            </a:lvl3pPr>
            <a:lvl4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 baseline="0"/>
            </a:lvl4pPr>
            <a:lvl5pPr marL="0" indent="0">
              <a:lnSpc>
                <a:spcPct val="110000"/>
              </a:lnSpc>
              <a:spcBef>
                <a:spcPts val="400"/>
              </a:spcBef>
              <a:buNone/>
              <a:defRPr sz="1400"/>
            </a:lvl5pPr>
            <a:lvl6pPr marL="170968" indent="-170968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0968" indent="-170968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  </a:t>
            </a:r>
          </a:p>
          <a:p>
            <a:pPr lvl="1"/>
            <a:r>
              <a:rPr lang="de-DE"/>
              <a:t>Zweite Ebene 20 pt</a:t>
            </a:r>
          </a:p>
          <a:p>
            <a:pPr lvl="2"/>
            <a:r>
              <a:rPr lang="de-DE"/>
              <a:t>Dritte Ebene 16 pt</a:t>
            </a:r>
          </a:p>
          <a:p>
            <a:pPr lvl="3"/>
            <a:r>
              <a:rPr lang="de-DE"/>
              <a:t>Vierte Ebene 16.pt</a:t>
            </a:r>
          </a:p>
          <a:p>
            <a:pPr lvl="5"/>
            <a:endParaRPr lang="de-DE" sz="1200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42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- Bild u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6"/>
            <a:ext cx="4913312" cy="6222999"/>
          </a:xfrm>
          <a:prstGeom prst="round1Rect">
            <a:avLst>
              <a:gd name="adj" fmla="val 13223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237212" y="800107"/>
            <a:ext cx="4913311" cy="1150620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68" indent="-170968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5237212" y="1866946"/>
            <a:ext cx="4913311" cy="5153023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FontTx/>
              <a:buNone/>
              <a:defRPr sz="1600"/>
            </a:lvl3pPr>
            <a:lvl4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lnSpc>
                <a:spcPct val="110000"/>
              </a:lnSpc>
              <a:spcBef>
                <a:spcPts val="400"/>
              </a:spcBef>
              <a:buNone/>
              <a:defRPr sz="1400"/>
            </a:lvl5pPr>
            <a:lvl6pPr marL="175898" indent="-175898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0968" indent="-170968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4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  <a:endParaRPr lang="de-DE" sz="1200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3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Eine Ecke des Rechtecks abrunden 106"/>
          <p:cNvSpPr/>
          <p:nvPr userDrawn="1"/>
        </p:nvSpPr>
        <p:spPr>
          <a:xfrm>
            <a:off x="177800" y="188913"/>
            <a:ext cx="8288338" cy="6831012"/>
          </a:xfrm>
          <a:prstGeom prst="round1Rect">
            <a:avLst>
              <a:gd name="adj" fmla="val 104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4" tIns="45595" rIns="91184" bIns="45595" rtlCol="0" anchor="ctr"/>
          <a:lstStyle/>
          <a:p>
            <a:pPr algn="ctr"/>
            <a:endParaRPr lang="de-DE" dirty="0"/>
          </a:p>
        </p:txBody>
      </p:sp>
      <p:grpSp>
        <p:nvGrpSpPr>
          <p:cNvPr id="1048" name="Gruppieren 1047"/>
          <p:cNvGrpSpPr/>
          <p:nvPr userDrawn="1"/>
        </p:nvGrpSpPr>
        <p:grpSpPr>
          <a:xfrm>
            <a:off x="8602666" y="6648450"/>
            <a:ext cx="1543050" cy="371475"/>
            <a:chOff x="8602663" y="6648450"/>
            <a:chExt cx="1543050" cy="371475"/>
          </a:xfrm>
        </p:grpSpPr>
        <p:sp>
          <p:nvSpPr>
            <p:cNvPr id="73" name="Freeform 14"/>
            <p:cNvSpPr>
              <a:spLocks/>
            </p:cNvSpPr>
            <p:nvPr userDrawn="1"/>
          </p:nvSpPr>
          <p:spPr bwMode="auto">
            <a:xfrm>
              <a:off x="8602663" y="6892925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3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3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8 h 23"/>
                <a:gd name="T54" fmla="*/ 9 w 57"/>
                <a:gd name="T55" fmla="*/ 8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2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6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4" name="Freeform 15"/>
            <p:cNvSpPr>
              <a:spLocks/>
            </p:cNvSpPr>
            <p:nvPr userDrawn="1"/>
          </p:nvSpPr>
          <p:spPr bwMode="auto">
            <a:xfrm>
              <a:off x="8602663" y="6788150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3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3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7 h 23"/>
                <a:gd name="T54" fmla="*/ 9 w 57"/>
                <a:gd name="T55" fmla="*/ 7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1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6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5" name="Freeform 16"/>
            <p:cNvSpPr>
              <a:spLocks/>
            </p:cNvSpPr>
            <p:nvPr userDrawn="1"/>
          </p:nvSpPr>
          <p:spPr bwMode="auto">
            <a:xfrm>
              <a:off x="8602663" y="6683375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2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2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7 h 23"/>
                <a:gd name="T54" fmla="*/ 9 w 57"/>
                <a:gd name="T55" fmla="*/ 7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1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5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6" name="Freeform 17"/>
            <p:cNvSpPr>
              <a:spLocks/>
            </p:cNvSpPr>
            <p:nvPr userDrawn="1"/>
          </p:nvSpPr>
          <p:spPr bwMode="auto">
            <a:xfrm>
              <a:off x="8869363" y="6648450"/>
              <a:ext cx="19050" cy="371475"/>
            </a:xfrm>
            <a:custGeom>
              <a:avLst/>
              <a:gdLst>
                <a:gd name="T0" fmla="*/ 12 w 12"/>
                <a:gd name="T1" fmla="*/ 14 h 234"/>
                <a:gd name="T2" fmla="*/ 12 w 12"/>
                <a:gd name="T3" fmla="*/ 222 h 234"/>
                <a:gd name="T4" fmla="*/ 0 w 12"/>
                <a:gd name="T5" fmla="*/ 234 h 234"/>
                <a:gd name="T6" fmla="*/ 0 w 12"/>
                <a:gd name="T7" fmla="*/ 0 h 234"/>
                <a:gd name="T8" fmla="*/ 12 w 12"/>
                <a:gd name="T9" fmla="*/ 1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4">
                  <a:moveTo>
                    <a:pt x="12" y="14"/>
                  </a:moveTo>
                  <a:lnTo>
                    <a:pt x="12" y="222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7" name="Freeform 18"/>
            <p:cNvSpPr>
              <a:spLocks/>
            </p:cNvSpPr>
            <p:nvPr userDrawn="1"/>
          </p:nvSpPr>
          <p:spPr bwMode="auto">
            <a:xfrm>
              <a:off x="8970963" y="6689725"/>
              <a:ext cx="53975" cy="73025"/>
            </a:xfrm>
            <a:custGeom>
              <a:avLst/>
              <a:gdLst>
                <a:gd name="T0" fmla="*/ 26 w 34"/>
                <a:gd name="T1" fmla="*/ 46 h 46"/>
                <a:gd name="T2" fmla="*/ 26 w 34"/>
                <a:gd name="T3" fmla="*/ 28 h 46"/>
                <a:gd name="T4" fmla="*/ 8 w 34"/>
                <a:gd name="T5" fmla="*/ 28 h 46"/>
                <a:gd name="T6" fmla="*/ 8 w 34"/>
                <a:gd name="T7" fmla="*/ 46 h 46"/>
                <a:gd name="T8" fmla="*/ 0 w 34"/>
                <a:gd name="T9" fmla="*/ 46 h 46"/>
                <a:gd name="T10" fmla="*/ 0 w 34"/>
                <a:gd name="T11" fmla="*/ 0 h 46"/>
                <a:gd name="T12" fmla="*/ 8 w 34"/>
                <a:gd name="T13" fmla="*/ 0 h 46"/>
                <a:gd name="T14" fmla="*/ 8 w 34"/>
                <a:gd name="T15" fmla="*/ 20 h 46"/>
                <a:gd name="T16" fmla="*/ 26 w 34"/>
                <a:gd name="T17" fmla="*/ 20 h 46"/>
                <a:gd name="T18" fmla="*/ 26 w 34"/>
                <a:gd name="T19" fmla="*/ 0 h 46"/>
                <a:gd name="T20" fmla="*/ 34 w 34"/>
                <a:gd name="T21" fmla="*/ 0 h 46"/>
                <a:gd name="T22" fmla="*/ 34 w 34"/>
                <a:gd name="T23" fmla="*/ 46 h 46"/>
                <a:gd name="T24" fmla="*/ 26 w 34"/>
                <a:gd name="T2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46">
                  <a:moveTo>
                    <a:pt x="26" y="46"/>
                  </a:moveTo>
                  <a:lnTo>
                    <a:pt x="26" y="28"/>
                  </a:lnTo>
                  <a:lnTo>
                    <a:pt x="8" y="28"/>
                  </a:lnTo>
                  <a:lnTo>
                    <a:pt x="8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20"/>
                  </a:lnTo>
                  <a:lnTo>
                    <a:pt x="26" y="20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4" y="46"/>
                  </a:lnTo>
                  <a:lnTo>
                    <a:pt x="26" y="46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8" name="Freeform 19"/>
            <p:cNvSpPr>
              <a:spLocks noEditPoints="1"/>
            </p:cNvSpPr>
            <p:nvPr userDrawn="1"/>
          </p:nvSpPr>
          <p:spPr bwMode="auto">
            <a:xfrm>
              <a:off x="9043988" y="6708775"/>
              <a:ext cx="44450" cy="53975"/>
            </a:xfrm>
            <a:custGeom>
              <a:avLst/>
              <a:gdLst>
                <a:gd name="T0" fmla="*/ 13 w 14"/>
                <a:gd name="T1" fmla="*/ 15 h 17"/>
                <a:gd name="T2" fmla="*/ 11 w 14"/>
                <a:gd name="T3" fmla="*/ 17 h 17"/>
                <a:gd name="T4" fmla="*/ 9 w 14"/>
                <a:gd name="T5" fmla="*/ 17 h 17"/>
                <a:gd name="T6" fmla="*/ 5 w 14"/>
                <a:gd name="T7" fmla="*/ 17 h 17"/>
                <a:gd name="T8" fmla="*/ 2 w 14"/>
                <a:gd name="T9" fmla="*/ 17 h 17"/>
                <a:gd name="T10" fmla="*/ 0 w 14"/>
                <a:gd name="T11" fmla="*/ 15 h 17"/>
                <a:gd name="T12" fmla="*/ 0 w 14"/>
                <a:gd name="T13" fmla="*/ 12 h 17"/>
                <a:gd name="T14" fmla="*/ 0 w 14"/>
                <a:gd name="T15" fmla="*/ 5 h 17"/>
                <a:gd name="T16" fmla="*/ 0 w 14"/>
                <a:gd name="T17" fmla="*/ 3 h 17"/>
                <a:gd name="T18" fmla="*/ 2 w 14"/>
                <a:gd name="T19" fmla="*/ 1 h 17"/>
                <a:gd name="T20" fmla="*/ 5 w 14"/>
                <a:gd name="T21" fmla="*/ 0 h 17"/>
                <a:gd name="T22" fmla="*/ 9 w 14"/>
                <a:gd name="T23" fmla="*/ 0 h 17"/>
                <a:gd name="T24" fmla="*/ 11 w 14"/>
                <a:gd name="T25" fmla="*/ 1 h 17"/>
                <a:gd name="T26" fmla="*/ 13 w 14"/>
                <a:gd name="T27" fmla="*/ 3 h 17"/>
                <a:gd name="T28" fmla="*/ 14 w 14"/>
                <a:gd name="T29" fmla="*/ 5 h 17"/>
                <a:gd name="T30" fmla="*/ 14 w 14"/>
                <a:gd name="T31" fmla="*/ 12 h 17"/>
                <a:gd name="T32" fmla="*/ 13 w 14"/>
                <a:gd name="T33" fmla="*/ 15 h 17"/>
                <a:gd name="T34" fmla="*/ 3 w 14"/>
                <a:gd name="T35" fmla="*/ 12 h 17"/>
                <a:gd name="T36" fmla="*/ 5 w 14"/>
                <a:gd name="T37" fmla="*/ 14 h 17"/>
                <a:gd name="T38" fmla="*/ 5 w 14"/>
                <a:gd name="T39" fmla="*/ 14 h 17"/>
                <a:gd name="T40" fmla="*/ 8 w 14"/>
                <a:gd name="T41" fmla="*/ 14 h 17"/>
                <a:gd name="T42" fmla="*/ 9 w 14"/>
                <a:gd name="T43" fmla="*/ 14 h 17"/>
                <a:gd name="T44" fmla="*/ 10 w 14"/>
                <a:gd name="T45" fmla="*/ 12 h 17"/>
                <a:gd name="T46" fmla="*/ 10 w 14"/>
                <a:gd name="T47" fmla="*/ 5 h 17"/>
                <a:gd name="T48" fmla="*/ 10 w 14"/>
                <a:gd name="T49" fmla="*/ 5 h 17"/>
                <a:gd name="T50" fmla="*/ 9 w 14"/>
                <a:gd name="T51" fmla="*/ 4 h 17"/>
                <a:gd name="T52" fmla="*/ 8 w 14"/>
                <a:gd name="T53" fmla="*/ 4 h 17"/>
                <a:gd name="T54" fmla="*/ 5 w 14"/>
                <a:gd name="T55" fmla="*/ 4 h 17"/>
                <a:gd name="T56" fmla="*/ 5 w 14"/>
                <a:gd name="T57" fmla="*/ 4 h 17"/>
                <a:gd name="T58" fmla="*/ 3 w 14"/>
                <a:gd name="T59" fmla="*/ 5 h 17"/>
                <a:gd name="T60" fmla="*/ 3 w 14"/>
                <a:gd name="T61" fmla="*/ 5 h 17"/>
                <a:gd name="T62" fmla="*/ 3 w 14"/>
                <a:gd name="T6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" h="17">
                  <a:moveTo>
                    <a:pt x="13" y="15"/>
                  </a:moveTo>
                  <a:cubicBezTo>
                    <a:pt x="13" y="15"/>
                    <a:pt x="12" y="16"/>
                    <a:pt x="11" y="17"/>
                  </a:cubicBezTo>
                  <a:cubicBezTo>
                    <a:pt x="11" y="17"/>
                    <a:pt x="9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1" y="16"/>
                    <a:pt x="0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1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1" y="1"/>
                    <a:pt x="11" y="1"/>
                  </a:cubicBezTo>
                  <a:cubicBezTo>
                    <a:pt x="12" y="2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3"/>
                    <a:pt x="14" y="14"/>
                    <a:pt x="13" y="15"/>
                  </a:cubicBezTo>
                  <a:moveTo>
                    <a:pt x="3" y="12"/>
                  </a:moveTo>
                  <a:cubicBezTo>
                    <a:pt x="3" y="13"/>
                    <a:pt x="4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3"/>
                    <a:pt x="10" y="1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9" name="Freeform 20"/>
            <p:cNvSpPr>
              <a:spLocks/>
            </p:cNvSpPr>
            <p:nvPr userDrawn="1"/>
          </p:nvSpPr>
          <p:spPr bwMode="auto">
            <a:xfrm>
              <a:off x="9107488" y="6708775"/>
              <a:ext cx="44450" cy="53975"/>
            </a:xfrm>
            <a:custGeom>
              <a:avLst/>
              <a:gdLst>
                <a:gd name="T0" fmla="*/ 3 w 14"/>
                <a:gd name="T1" fmla="*/ 12 h 17"/>
                <a:gd name="T2" fmla="*/ 4 w 14"/>
                <a:gd name="T3" fmla="*/ 12 h 17"/>
                <a:gd name="T4" fmla="*/ 5 w 14"/>
                <a:gd name="T5" fmla="*/ 14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0 w 14"/>
                <a:gd name="T13" fmla="*/ 13 h 17"/>
                <a:gd name="T14" fmla="*/ 14 w 14"/>
                <a:gd name="T15" fmla="*/ 14 h 17"/>
                <a:gd name="T16" fmla="*/ 12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0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0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1 w 14"/>
                <a:gd name="T39" fmla="*/ 1 h 17"/>
                <a:gd name="T40" fmla="*/ 14 w 14"/>
                <a:gd name="T41" fmla="*/ 4 h 17"/>
                <a:gd name="T42" fmla="*/ 10 w 14"/>
                <a:gd name="T43" fmla="*/ 5 h 17"/>
                <a:gd name="T44" fmla="*/ 10 w 14"/>
                <a:gd name="T45" fmla="*/ 5 h 17"/>
                <a:gd name="T46" fmla="*/ 9 w 14"/>
                <a:gd name="T47" fmla="*/ 4 h 17"/>
                <a:gd name="T48" fmla="*/ 5 w 14"/>
                <a:gd name="T49" fmla="*/ 4 h 17"/>
                <a:gd name="T50" fmla="*/ 5 w 14"/>
                <a:gd name="T51" fmla="*/ 4 h 17"/>
                <a:gd name="T52" fmla="*/ 4 w 14"/>
                <a:gd name="T53" fmla="*/ 5 h 17"/>
                <a:gd name="T54" fmla="*/ 3 w 14"/>
                <a:gd name="T55" fmla="*/ 5 h 17"/>
                <a:gd name="T56" fmla="*/ 3 w 14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17">
                  <a:moveTo>
                    <a:pt x="3" y="12"/>
                  </a:moveTo>
                  <a:cubicBezTo>
                    <a:pt x="3" y="12"/>
                    <a:pt x="3" y="12"/>
                    <a:pt x="4" y="12"/>
                  </a:cubicBezTo>
                  <a:cubicBezTo>
                    <a:pt x="4" y="13"/>
                    <a:pt x="4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1" y="1"/>
                    <a:pt x="11" y="1"/>
                  </a:cubicBezTo>
                  <a:cubicBezTo>
                    <a:pt x="12" y="2"/>
                    <a:pt x="13" y="3"/>
                    <a:pt x="14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0" name="Freeform 21"/>
            <p:cNvSpPr>
              <a:spLocks/>
            </p:cNvSpPr>
            <p:nvPr userDrawn="1"/>
          </p:nvSpPr>
          <p:spPr bwMode="auto">
            <a:xfrm>
              <a:off x="9164638" y="6689725"/>
              <a:ext cx="44450" cy="73025"/>
            </a:xfrm>
            <a:custGeom>
              <a:avLst/>
              <a:gdLst>
                <a:gd name="T0" fmla="*/ 11 w 14"/>
                <a:gd name="T1" fmla="*/ 11 h 23"/>
                <a:gd name="T2" fmla="*/ 10 w 14"/>
                <a:gd name="T3" fmla="*/ 11 h 23"/>
                <a:gd name="T4" fmla="*/ 9 w 14"/>
                <a:gd name="T5" fmla="*/ 10 h 23"/>
                <a:gd name="T6" fmla="*/ 9 w 14"/>
                <a:gd name="T7" fmla="*/ 10 h 23"/>
                <a:gd name="T8" fmla="*/ 6 w 14"/>
                <a:gd name="T9" fmla="*/ 10 h 23"/>
                <a:gd name="T10" fmla="*/ 4 w 14"/>
                <a:gd name="T11" fmla="*/ 12 h 23"/>
                <a:gd name="T12" fmla="*/ 4 w 14"/>
                <a:gd name="T13" fmla="*/ 23 h 23"/>
                <a:gd name="T14" fmla="*/ 0 w 14"/>
                <a:gd name="T15" fmla="*/ 23 h 23"/>
                <a:gd name="T16" fmla="*/ 0 w 14"/>
                <a:gd name="T17" fmla="*/ 0 h 23"/>
                <a:gd name="T18" fmla="*/ 4 w 14"/>
                <a:gd name="T19" fmla="*/ 0 h 23"/>
                <a:gd name="T20" fmla="*/ 4 w 14"/>
                <a:gd name="T21" fmla="*/ 7 h 23"/>
                <a:gd name="T22" fmla="*/ 6 w 14"/>
                <a:gd name="T23" fmla="*/ 6 h 23"/>
                <a:gd name="T24" fmla="*/ 9 w 14"/>
                <a:gd name="T25" fmla="*/ 6 h 23"/>
                <a:gd name="T26" fmla="*/ 12 w 14"/>
                <a:gd name="T27" fmla="*/ 7 h 23"/>
                <a:gd name="T28" fmla="*/ 14 w 14"/>
                <a:gd name="T29" fmla="*/ 9 h 23"/>
                <a:gd name="T30" fmla="*/ 14 w 14"/>
                <a:gd name="T31" fmla="*/ 11 h 23"/>
                <a:gd name="T32" fmla="*/ 14 w 14"/>
                <a:gd name="T33" fmla="*/ 23 h 23"/>
                <a:gd name="T34" fmla="*/ 11 w 14"/>
                <a:gd name="T35" fmla="*/ 23 h 23"/>
                <a:gd name="T36" fmla="*/ 11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11" y="11"/>
                  </a:moveTo>
                  <a:cubicBezTo>
                    <a:pt x="11" y="11"/>
                    <a:pt x="10" y="11"/>
                    <a:pt x="10" y="11"/>
                  </a:cubicBezTo>
                  <a:cubicBezTo>
                    <a:pt x="10" y="11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4" y="11"/>
                    <a:pt x="4" y="1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1" y="7"/>
                    <a:pt x="12" y="7"/>
                  </a:cubicBezTo>
                  <a:cubicBezTo>
                    <a:pt x="12" y="8"/>
                    <a:pt x="13" y="9"/>
                    <a:pt x="14" y="9"/>
                  </a:cubicBezTo>
                  <a:cubicBezTo>
                    <a:pt x="14" y="10"/>
                    <a:pt x="14" y="10"/>
                    <a:pt x="14" y="1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1" y="23"/>
                    <a:pt x="11" y="23"/>
                    <a:pt x="11" y="23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1" name="Freeform 22"/>
            <p:cNvSpPr>
              <a:spLocks/>
            </p:cNvSpPr>
            <p:nvPr userDrawn="1"/>
          </p:nvSpPr>
          <p:spPr bwMode="auto">
            <a:xfrm>
              <a:off x="9224963" y="6708775"/>
              <a:ext cx="47625" cy="53975"/>
            </a:xfrm>
            <a:custGeom>
              <a:avLst/>
              <a:gdLst>
                <a:gd name="T0" fmla="*/ 5 w 15"/>
                <a:gd name="T1" fmla="*/ 14 h 17"/>
                <a:gd name="T2" fmla="*/ 10 w 15"/>
                <a:gd name="T3" fmla="*/ 14 h 17"/>
                <a:gd name="T4" fmla="*/ 11 w 15"/>
                <a:gd name="T5" fmla="*/ 12 h 17"/>
                <a:gd name="T6" fmla="*/ 11 w 15"/>
                <a:gd name="T7" fmla="*/ 11 h 17"/>
                <a:gd name="T8" fmla="*/ 10 w 15"/>
                <a:gd name="T9" fmla="*/ 11 h 17"/>
                <a:gd name="T10" fmla="*/ 4 w 15"/>
                <a:gd name="T11" fmla="*/ 10 h 17"/>
                <a:gd name="T12" fmla="*/ 0 w 15"/>
                <a:gd name="T13" fmla="*/ 6 h 17"/>
                <a:gd name="T14" fmla="*/ 0 w 15"/>
                <a:gd name="T15" fmla="*/ 5 h 17"/>
                <a:gd name="T16" fmla="*/ 1 w 15"/>
                <a:gd name="T17" fmla="*/ 3 h 17"/>
                <a:gd name="T18" fmla="*/ 6 w 15"/>
                <a:gd name="T19" fmla="*/ 0 h 17"/>
                <a:gd name="T20" fmla="*/ 9 w 15"/>
                <a:gd name="T21" fmla="*/ 0 h 17"/>
                <a:gd name="T22" fmla="*/ 12 w 15"/>
                <a:gd name="T23" fmla="*/ 1 h 17"/>
                <a:gd name="T24" fmla="*/ 15 w 15"/>
                <a:gd name="T25" fmla="*/ 4 h 17"/>
                <a:gd name="T26" fmla="*/ 11 w 15"/>
                <a:gd name="T27" fmla="*/ 5 h 17"/>
                <a:gd name="T28" fmla="*/ 11 w 15"/>
                <a:gd name="T29" fmla="*/ 5 h 17"/>
                <a:gd name="T30" fmla="*/ 10 w 15"/>
                <a:gd name="T31" fmla="*/ 4 h 17"/>
                <a:gd name="T32" fmla="*/ 6 w 15"/>
                <a:gd name="T33" fmla="*/ 4 h 17"/>
                <a:gd name="T34" fmla="*/ 5 w 15"/>
                <a:gd name="T35" fmla="*/ 4 h 17"/>
                <a:gd name="T36" fmla="*/ 4 w 15"/>
                <a:gd name="T37" fmla="*/ 5 h 17"/>
                <a:gd name="T38" fmla="*/ 4 w 15"/>
                <a:gd name="T39" fmla="*/ 5 h 17"/>
                <a:gd name="T40" fmla="*/ 4 w 15"/>
                <a:gd name="T41" fmla="*/ 6 h 17"/>
                <a:gd name="T42" fmla="*/ 5 w 15"/>
                <a:gd name="T43" fmla="*/ 7 h 17"/>
                <a:gd name="T44" fmla="*/ 11 w 15"/>
                <a:gd name="T45" fmla="*/ 7 h 17"/>
                <a:gd name="T46" fmla="*/ 15 w 15"/>
                <a:gd name="T47" fmla="*/ 11 h 17"/>
                <a:gd name="T48" fmla="*/ 15 w 15"/>
                <a:gd name="T49" fmla="*/ 12 h 17"/>
                <a:gd name="T50" fmla="*/ 14 w 15"/>
                <a:gd name="T51" fmla="*/ 15 h 17"/>
                <a:gd name="T52" fmla="*/ 12 w 15"/>
                <a:gd name="T53" fmla="*/ 17 h 17"/>
                <a:gd name="T54" fmla="*/ 10 w 15"/>
                <a:gd name="T55" fmla="*/ 17 h 17"/>
                <a:gd name="T56" fmla="*/ 5 w 15"/>
                <a:gd name="T57" fmla="*/ 17 h 17"/>
                <a:gd name="T58" fmla="*/ 3 w 15"/>
                <a:gd name="T59" fmla="*/ 16 h 17"/>
                <a:gd name="T60" fmla="*/ 0 w 15"/>
                <a:gd name="T61" fmla="*/ 14 h 17"/>
                <a:gd name="T62" fmla="*/ 4 w 15"/>
                <a:gd name="T63" fmla="*/ 12 h 17"/>
                <a:gd name="T64" fmla="*/ 4 w 15"/>
                <a:gd name="T65" fmla="*/ 13 h 17"/>
                <a:gd name="T66" fmla="*/ 5 w 15"/>
                <a:gd name="T67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" h="17">
                  <a:moveTo>
                    <a:pt x="5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9" y="11"/>
                    <a:pt x="6" y="10"/>
                    <a:pt x="4" y="10"/>
                  </a:cubicBezTo>
                  <a:cubicBezTo>
                    <a:pt x="2" y="10"/>
                    <a:pt x="0" y="9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2"/>
                    <a:pt x="14" y="3"/>
                    <a:pt x="15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4"/>
                    <a:pt x="1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4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7"/>
                    <a:pt x="5" y="7"/>
                  </a:cubicBezTo>
                  <a:cubicBezTo>
                    <a:pt x="6" y="7"/>
                    <a:pt x="9" y="7"/>
                    <a:pt x="11" y="7"/>
                  </a:cubicBezTo>
                  <a:cubicBezTo>
                    <a:pt x="13" y="8"/>
                    <a:pt x="15" y="9"/>
                    <a:pt x="15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4"/>
                    <a:pt x="14" y="15"/>
                  </a:cubicBezTo>
                  <a:cubicBezTo>
                    <a:pt x="14" y="15"/>
                    <a:pt x="13" y="16"/>
                    <a:pt x="12" y="17"/>
                  </a:cubicBezTo>
                  <a:cubicBezTo>
                    <a:pt x="12" y="17"/>
                    <a:pt x="11" y="17"/>
                    <a:pt x="10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3" y="17"/>
                    <a:pt x="3" y="16"/>
                  </a:cubicBezTo>
                  <a:cubicBezTo>
                    <a:pt x="2" y="16"/>
                    <a:pt x="1" y="14"/>
                    <a:pt x="0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4"/>
                    <a:pt x="5" y="14"/>
                  </a:cubicBezTo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2" name="Freeform 23"/>
            <p:cNvSpPr>
              <a:spLocks/>
            </p:cNvSpPr>
            <p:nvPr userDrawn="1"/>
          </p:nvSpPr>
          <p:spPr bwMode="auto">
            <a:xfrm>
              <a:off x="9285288" y="6708775"/>
              <a:ext cx="47625" cy="53975"/>
            </a:xfrm>
            <a:custGeom>
              <a:avLst/>
              <a:gdLst>
                <a:gd name="T0" fmla="*/ 4 w 15"/>
                <a:gd name="T1" fmla="*/ 12 h 17"/>
                <a:gd name="T2" fmla="*/ 4 w 15"/>
                <a:gd name="T3" fmla="*/ 12 h 17"/>
                <a:gd name="T4" fmla="*/ 5 w 15"/>
                <a:gd name="T5" fmla="*/ 14 h 17"/>
                <a:gd name="T6" fmla="*/ 6 w 15"/>
                <a:gd name="T7" fmla="*/ 14 h 17"/>
                <a:gd name="T8" fmla="*/ 9 w 15"/>
                <a:gd name="T9" fmla="*/ 14 h 17"/>
                <a:gd name="T10" fmla="*/ 11 w 15"/>
                <a:gd name="T11" fmla="*/ 13 h 17"/>
                <a:gd name="T12" fmla="*/ 11 w 15"/>
                <a:gd name="T13" fmla="*/ 13 h 17"/>
                <a:gd name="T14" fmla="*/ 15 w 15"/>
                <a:gd name="T15" fmla="*/ 14 h 17"/>
                <a:gd name="T16" fmla="*/ 12 w 15"/>
                <a:gd name="T17" fmla="*/ 16 h 17"/>
                <a:gd name="T18" fmla="*/ 9 w 15"/>
                <a:gd name="T19" fmla="*/ 17 h 17"/>
                <a:gd name="T20" fmla="*/ 6 w 15"/>
                <a:gd name="T21" fmla="*/ 17 h 17"/>
                <a:gd name="T22" fmla="*/ 3 w 15"/>
                <a:gd name="T23" fmla="*/ 17 h 17"/>
                <a:gd name="T24" fmla="*/ 1 w 15"/>
                <a:gd name="T25" fmla="*/ 15 h 17"/>
                <a:gd name="T26" fmla="*/ 0 w 15"/>
                <a:gd name="T27" fmla="*/ 12 h 17"/>
                <a:gd name="T28" fmla="*/ 0 w 15"/>
                <a:gd name="T29" fmla="*/ 5 h 17"/>
                <a:gd name="T30" fmla="*/ 1 w 15"/>
                <a:gd name="T31" fmla="*/ 3 h 17"/>
                <a:gd name="T32" fmla="*/ 3 w 15"/>
                <a:gd name="T33" fmla="*/ 1 h 17"/>
                <a:gd name="T34" fmla="*/ 6 w 15"/>
                <a:gd name="T35" fmla="*/ 0 h 17"/>
                <a:gd name="T36" fmla="*/ 9 w 15"/>
                <a:gd name="T37" fmla="*/ 0 h 17"/>
                <a:gd name="T38" fmla="*/ 12 w 15"/>
                <a:gd name="T39" fmla="*/ 1 h 17"/>
                <a:gd name="T40" fmla="*/ 14 w 15"/>
                <a:gd name="T41" fmla="*/ 4 h 17"/>
                <a:gd name="T42" fmla="*/ 11 w 15"/>
                <a:gd name="T43" fmla="*/ 5 h 17"/>
                <a:gd name="T44" fmla="*/ 11 w 15"/>
                <a:gd name="T45" fmla="*/ 5 h 17"/>
                <a:gd name="T46" fmla="*/ 9 w 15"/>
                <a:gd name="T47" fmla="*/ 4 h 17"/>
                <a:gd name="T48" fmla="*/ 6 w 15"/>
                <a:gd name="T49" fmla="*/ 4 h 17"/>
                <a:gd name="T50" fmla="*/ 5 w 15"/>
                <a:gd name="T51" fmla="*/ 4 h 17"/>
                <a:gd name="T52" fmla="*/ 4 w 15"/>
                <a:gd name="T53" fmla="*/ 5 h 17"/>
                <a:gd name="T54" fmla="*/ 4 w 15"/>
                <a:gd name="T55" fmla="*/ 5 h 17"/>
                <a:gd name="T56" fmla="*/ 4 w 15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" h="17">
                  <a:moveTo>
                    <a:pt x="4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5"/>
                    <a:pt x="13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2"/>
                    <a:pt x="14" y="3"/>
                    <a:pt x="14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3" name="Freeform 24"/>
            <p:cNvSpPr>
              <a:spLocks/>
            </p:cNvSpPr>
            <p:nvPr userDrawn="1"/>
          </p:nvSpPr>
          <p:spPr bwMode="auto">
            <a:xfrm>
              <a:off x="9345613" y="6689725"/>
              <a:ext cx="44450" cy="73025"/>
            </a:xfrm>
            <a:custGeom>
              <a:avLst/>
              <a:gdLst>
                <a:gd name="T0" fmla="*/ 10 w 14"/>
                <a:gd name="T1" fmla="*/ 11 h 23"/>
                <a:gd name="T2" fmla="*/ 10 w 14"/>
                <a:gd name="T3" fmla="*/ 11 h 23"/>
                <a:gd name="T4" fmla="*/ 9 w 14"/>
                <a:gd name="T5" fmla="*/ 10 h 23"/>
                <a:gd name="T6" fmla="*/ 9 w 14"/>
                <a:gd name="T7" fmla="*/ 10 h 23"/>
                <a:gd name="T8" fmla="*/ 6 w 14"/>
                <a:gd name="T9" fmla="*/ 10 h 23"/>
                <a:gd name="T10" fmla="*/ 4 w 14"/>
                <a:gd name="T11" fmla="*/ 12 h 23"/>
                <a:gd name="T12" fmla="*/ 4 w 14"/>
                <a:gd name="T13" fmla="*/ 23 h 23"/>
                <a:gd name="T14" fmla="*/ 0 w 14"/>
                <a:gd name="T15" fmla="*/ 23 h 23"/>
                <a:gd name="T16" fmla="*/ 0 w 14"/>
                <a:gd name="T17" fmla="*/ 0 h 23"/>
                <a:gd name="T18" fmla="*/ 4 w 14"/>
                <a:gd name="T19" fmla="*/ 0 h 23"/>
                <a:gd name="T20" fmla="*/ 4 w 14"/>
                <a:gd name="T21" fmla="*/ 7 h 23"/>
                <a:gd name="T22" fmla="*/ 6 w 14"/>
                <a:gd name="T23" fmla="*/ 6 h 23"/>
                <a:gd name="T24" fmla="*/ 9 w 14"/>
                <a:gd name="T25" fmla="*/ 6 h 23"/>
                <a:gd name="T26" fmla="*/ 11 w 14"/>
                <a:gd name="T27" fmla="*/ 7 h 23"/>
                <a:gd name="T28" fmla="*/ 13 w 14"/>
                <a:gd name="T29" fmla="*/ 9 h 23"/>
                <a:gd name="T30" fmla="*/ 14 w 14"/>
                <a:gd name="T31" fmla="*/ 11 h 23"/>
                <a:gd name="T32" fmla="*/ 14 w 14"/>
                <a:gd name="T33" fmla="*/ 23 h 23"/>
                <a:gd name="T34" fmla="*/ 10 w 14"/>
                <a:gd name="T35" fmla="*/ 23 h 23"/>
                <a:gd name="T36" fmla="*/ 10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4" y="11"/>
                    <a:pt x="4" y="1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1" y="7"/>
                    <a:pt x="11" y="7"/>
                  </a:cubicBezTo>
                  <a:cubicBezTo>
                    <a:pt x="12" y="8"/>
                    <a:pt x="13" y="9"/>
                    <a:pt x="13" y="9"/>
                  </a:cubicBezTo>
                  <a:cubicBezTo>
                    <a:pt x="14" y="10"/>
                    <a:pt x="14" y="10"/>
                    <a:pt x="14" y="1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0" y="23"/>
                    <a:pt x="10" y="23"/>
                    <a:pt x="10" y="23"/>
                  </a:cubicBezTo>
                  <a:lnTo>
                    <a:pt x="10" y="11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4" name="Freeform 25"/>
            <p:cNvSpPr>
              <a:spLocks/>
            </p:cNvSpPr>
            <p:nvPr userDrawn="1"/>
          </p:nvSpPr>
          <p:spPr bwMode="auto">
            <a:xfrm>
              <a:off x="940593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16 h 17"/>
                <a:gd name="T4" fmla="*/ 8 w 15"/>
                <a:gd name="T5" fmla="*/ 17 h 17"/>
                <a:gd name="T6" fmla="*/ 5 w 15"/>
                <a:gd name="T7" fmla="*/ 17 h 17"/>
                <a:gd name="T8" fmla="*/ 3 w 15"/>
                <a:gd name="T9" fmla="*/ 17 h 17"/>
                <a:gd name="T10" fmla="*/ 1 w 15"/>
                <a:gd name="T11" fmla="*/ 15 h 17"/>
                <a:gd name="T12" fmla="*/ 0 w 15"/>
                <a:gd name="T13" fmla="*/ 12 h 17"/>
                <a:gd name="T14" fmla="*/ 0 w 15"/>
                <a:gd name="T15" fmla="*/ 0 h 17"/>
                <a:gd name="T16" fmla="*/ 4 w 15"/>
                <a:gd name="T17" fmla="*/ 0 h 17"/>
                <a:gd name="T18" fmla="*/ 4 w 15"/>
                <a:gd name="T19" fmla="*/ 12 h 17"/>
                <a:gd name="T20" fmla="*/ 4 w 15"/>
                <a:gd name="T21" fmla="*/ 12 h 17"/>
                <a:gd name="T22" fmla="*/ 5 w 15"/>
                <a:gd name="T23" fmla="*/ 14 h 17"/>
                <a:gd name="T24" fmla="*/ 5 w 15"/>
                <a:gd name="T25" fmla="*/ 14 h 17"/>
                <a:gd name="T26" fmla="*/ 8 w 15"/>
                <a:gd name="T27" fmla="*/ 14 h 17"/>
                <a:gd name="T28" fmla="*/ 10 w 15"/>
                <a:gd name="T29" fmla="*/ 12 h 17"/>
                <a:gd name="T30" fmla="*/ 10 w 15"/>
                <a:gd name="T31" fmla="*/ 0 h 17"/>
                <a:gd name="T32" fmla="*/ 14 w 15"/>
                <a:gd name="T33" fmla="*/ 0 h 17"/>
                <a:gd name="T34" fmla="*/ 14 w 15"/>
                <a:gd name="T35" fmla="*/ 14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8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3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5" name="Freeform 26"/>
            <p:cNvSpPr>
              <a:spLocks/>
            </p:cNvSpPr>
            <p:nvPr userDrawn="1"/>
          </p:nvSpPr>
          <p:spPr bwMode="auto">
            <a:xfrm>
              <a:off x="9469438" y="6689725"/>
              <a:ext cx="12700" cy="73025"/>
            </a:xfrm>
            <a:custGeom>
              <a:avLst/>
              <a:gdLst>
                <a:gd name="T0" fmla="*/ 0 w 4"/>
                <a:gd name="T1" fmla="*/ 23 h 23"/>
                <a:gd name="T2" fmla="*/ 0 w 4"/>
                <a:gd name="T3" fmla="*/ 20 h 23"/>
                <a:gd name="T4" fmla="*/ 0 w 4"/>
                <a:gd name="T5" fmla="*/ 0 h 23"/>
                <a:gd name="T6" fmla="*/ 4 w 4"/>
                <a:gd name="T7" fmla="*/ 0 h 23"/>
                <a:gd name="T8" fmla="*/ 4 w 4"/>
                <a:gd name="T9" fmla="*/ 20 h 23"/>
                <a:gd name="T10" fmla="*/ 4 w 4"/>
                <a:gd name="T11" fmla="*/ 23 h 23"/>
                <a:gd name="T12" fmla="*/ 0 w 4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3">
                  <a:moveTo>
                    <a:pt x="0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3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6" name="Freeform 27"/>
            <p:cNvSpPr>
              <a:spLocks noEditPoints="1"/>
            </p:cNvSpPr>
            <p:nvPr userDrawn="1"/>
          </p:nvSpPr>
          <p:spPr bwMode="auto">
            <a:xfrm>
              <a:off x="9501188" y="6708775"/>
              <a:ext cx="44450" cy="53975"/>
            </a:xfrm>
            <a:custGeom>
              <a:avLst/>
              <a:gdLst>
                <a:gd name="T0" fmla="*/ 3 w 14"/>
                <a:gd name="T1" fmla="*/ 11 h 17"/>
                <a:gd name="T2" fmla="*/ 3 w 14"/>
                <a:gd name="T3" fmla="*/ 12 h 17"/>
                <a:gd name="T4" fmla="*/ 3 w 14"/>
                <a:gd name="T5" fmla="*/ 12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0 w 14"/>
                <a:gd name="T13" fmla="*/ 13 h 17"/>
                <a:gd name="T14" fmla="*/ 14 w 14"/>
                <a:gd name="T15" fmla="*/ 14 h 17"/>
                <a:gd name="T16" fmla="*/ 11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0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0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1 w 14"/>
                <a:gd name="T39" fmla="*/ 1 h 17"/>
                <a:gd name="T40" fmla="*/ 13 w 14"/>
                <a:gd name="T41" fmla="*/ 3 h 17"/>
                <a:gd name="T42" fmla="*/ 14 w 14"/>
                <a:gd name="T43" fmla="*/ 5 h 17"/>
                <a:gd name="T44" fmla="*/ 14 w 14"/>
                <a:gd name="T45" fmla="*/ 11 h 17"/>
                <a:gd name="T46" fmla="*/ 3 w 14"/>
                <a:gd name="T47" fmla="*/ 11 h 17"/>
                <a:gd name="T48" fmla="*/ 10 w 14"/>
                <a:gd name="T49" fmla="*/ 5 h 17"/>
                <a:gd name="T50" fmla="*/ 10 w 14"/>
                <a:gd name="T51" fmla="*/ 5 h 17"/>
                <a:gd name="T52" fmla="*/ 9 w 14"/>
                <a:gd name="T53" fmla="*/ 4 h 17"/>
                <a:gd name="T54" fmla="*/ 9 w 14"/>
                <a:gd name="T55" fmla="*/ 4 h 17"/>
                <a:gd name="T56" fmla="*/ 5 w 14"/>
                <a:gd name="T57" fmla="*/ 4 h 17"/>
                <a:gd name="T58" fmla="*/ 3 w 14"/>
                <a:gd name="T59" fmla="*/ 5 h 17"/>
                <a:gd name="T60" fmla="*/ 3 w 14"/>
                <a:gd name="T61" fmla="*/ 5 h 17"/>
                <a:gd name="T62" fmla="*/ 3 w 14"/>
                <a:gd name="T63" fmla="*/ 7 h 17"/>
                <a:gd name="T64" fmla="*/ 10 w 14"/>
                <a:gd name="T65" fmla="*/ 7 h 17"/>
                <a:gd name="T66" fmla="*/ 10 w 14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17">
                  <a:moveTo>
                    <a:pt x="3" y="11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1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1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3" y="11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0" y="7"/>
                    <a:pt x="10" y="7"/>
                    <a:pt x="10" y="7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7" name="Freeform 28"/>
            <p:cNvSpPr>
              <a:spLocks noEditPoints="1"/>
            </p:cNvSpPr>
            <p:nvPr userDrawn="1"/>
          </p:nvSpPr>
          <p:spPr bwMode="auto">
            <a:xfrm>
              <a:off x="9593263" y="6689725"/>
              <a:ext cx="57150" cy="73025"/>
            </a:xfrm>
            <a:custGeom>
              <a:avLst/>
              <a:gdLst>
                <a:gd name="T0" fmla="*/ 13 w 18"/>
                <a:gd name="T1" fmla="*/ 23 h 23"/>
                <a:gd name="T2" fmla="*/ 8 w 18"/>
                <a:gd name="T3" fmla="*/ 14 h 23"/>
                <a:gd name="T4" fmla="*/ 4 w 18"/>
                <a:gd name="T5" fmla="*/ 14 h 23"/>
                <a:gd name="T6" fmla="*/ 4 w 18"/>
                <a:gd name="T7" fmla="*/ 23 h 23"/>
                <a:gd name="T8" fmla="*/ 0 w 18"/>
                <a:gd name="T9" fmla="*/ 23 h 23"/>
                <a:gd name="T10" fmla="*/ 0 w 18"/>
                <a:gd name="T11" fmla="*/ 0 h 23"/>
                <a:gd name="T12" fmla="*/ 11 w 18"/>
                <a:gd name="T13" fmla="*/ 0 h 23"/>
                <a:gd name="T14" fmla="*/ 14 w 18"/>
                <a:gd name="T15" fmla="*/ 1 h 23"/>
                <a:gd name="T16" fmla="*/ 16 w 18"/>
                <a:gd name="T17" fmla="*/ 3 h 23"/>
                <a:gd name="T18" fmla="*/ 16 w 18"/>
                <a:gd name="T19" fmla="*/ 5 h 23"/>
                <a:gd name="T20" fmla="*/ 16 w 18"/>
                <a:gd name="T21" fmla="*/ 9 h 23"/>
                <a:gd name="T22" fmla="*/ 16 w 18"/>
                <a:gd name="T23" fmla="*/ 11 h 23"/>
                <a:gd name="T24" fmla="*/ 14 w 18"/>
                <a:gd name="T25" fmla="*/ 13 h 23"/>
                <a:gd name="T26" fmla="*/ 12 w 18"/>
                <a:gd name="T27" fmla="*/ 14 h 23"/>
                <a:gd name="T28" fmla="*/ 18 w 18"/>
                <a:gd name="T29" fmla="*/ 23 h 23"/>
                <a:gd name="T30" fmla="*/ 13 w 18"/>
                <a:gd name="T31" fmla="*/ 23 h 23"/>
                <a:gd name="T32" fmla="*/ 12 w 18"/>
                <a:gd name="T33" fmla="*/ 5 h 23"/>
                <a:gd name="T34" fmla="*/ 12 w 18"/>
                <a:gd name="T35" fmla="*/ 5 h 23"/>
                <a:gd name="T36" fmla="*/ 11 w 18"/>
                <a:gd name="T37" fmla="*/ 4 h 23"/>
                <a:gd name="T38" fmla="*/ 11 w 18"/>
                <a:gd name="T39" fmla="*/ 4 h 23"/>
                <a:gd name="T40" fmla="*/ 4 w 18"/>
                <a:gd name="T41" fmla="*/ 4 h 23"/>
                <a:gd name="T42" fmla="*/ 4 w 18"/>
                <a:gd name="T43" fmla="*/ 10 h 23"/>
                <a:gd name="T44" fmla="*/ 11 w 18"/>
                <a:gd name="T45" fmla="*/ 10 h 23"/>
                <a:gd name="T46" fmla="*/ 12 w 18"/>
                <a:gd name="T47" fmla="*/ 9 h 23"/>
                <a:gd name="T48" fmla="*/ 12 w 18"/>
                <a:gd name="T49" fmla="*/ 9 h 23"/>
                <a:gd name="T50" fmla="*/ 12 w 18"/>
                <a:gd name="T5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3">
                  <a:moveTo>
                    <a:pt x="13" y="23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5" y="3"/>
                    <a:pt x="16" y="3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5" y="12"/>
                    <a:pt x="14" y="13"/>
                    <a:pt x="14" y="13"/>
                  </a:cubicBezTo>
                  <a:cubicBezTo>
                    <a:pt x="13" y="13"/>
                    <a:pt x="13" y="14"/>
                    <a:pt x="12" y="14"/>
                  </a:cubicBezTo>
                  <a:cubicBezTo>
                    <a:pt x="18" y="23"/>
                    <a:pt x="18" y="23"/>
                    <a:pt x="18" y="23"/>
                  </a:cubicBezTo>
                  <a:lnTo>
                    <a:pt x="13" y="23"/>
                  </a:lnTo>
                  <a:close/>
                  <a:moveTo>
                    <a:pt x="12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lnTo>
                    <a:pt x="12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8" name="Freeform 29"/>
            <p:cNvSpPr>
              <a:spLocks noEditPoints="1"/>
            </p:cNvSpPr>
            <p:nvPr userDrawn="1"/>
          </p:nvSpPr>
          <p:spPr bwMode="auto">
            <a:xfrm>
              <a:off x="9663113" y="6708775"/>
              <a:ext cx="47625" cy="53975"/>
            </a:xfrm>
            <a:custGeom>
              <a:avLst/>
              <a:gdLst>
                <a:gd name="T0" fmla="*/ 4 w 15"/>
                <a:gd name="T1" fmla="*/ 11 h 17"/>
                <a:gd name="T2" fmla="*/ 4 w 15"/>
                <a:gd name="T3" fmla="*/ 12 h 17"/>
                <a:gd name="T4" fmla="*/ 4 w 15"/>
                <a:gd name="T5" fmla="*/ 12 h 17"/>
                <a:gd name="T6" fmla="*/ 6 w 15"/>
                <a:gd name="T7" fmla="*/ 14 h 17"/>
                <a:gd name="T8" fmla="*/ 9 w 15"/>
                <a:gd name="T9" fmla="*/ 14 h 17"/>
                <a:gd name="T10" fmla="*/ 11 w 15"/>
                <a:gd name="T11" fmla="*/ 13 h 17"/>
                <a:gd name="T12" fmla="*/ 11 w 15"/>
                <a:gd name="T13" fmla="*/ 13 h 17"/>
                <a:gd name="T14" fmla="*/ 14 w 15"/>
                <a:gd name="T15" fmla="*/ 14 h 17"/>
                <a:gd name="T16" fmla="*/ 12 w 15"/>
                <a:gd name="T17" fmla="*/ 16 h 17"/>
                <a:gd name="T18" fmla="*/ 9 w 15"/>
                <a:gd name="T19" fmla="*/ 17 h 17"/>
                <a:gd name="T20" fmla="*/ 6 w 15"/>
                <a:gd name="T21" fmla="*/ 17 h 17"/>
                <a:gd name="T22" fmla="*/ 3 w 15"/>
                <a:gd name="T23" fmla="*/ 17 h 17"/>
                <a:gd name="T24" fmla="*/ 1 w 15"/>
                <a:gd name="T25" fmla="*/ 15 h 17"/>
                <a:gd name="T26" fmla="*/ 0 w 15"/>
                <a:gd name="T27" fmla="*/ 12 h 17"/>
                <a:gd name="T28" fmla="*/ 0 w 15"/>
                <a:gd name="T29" fmla="*/ 5 h 17"/>
                <a:gd name="T30" fmla="*/ 1 w 15"/>
                <a:gd name="T31" fmla="*/ 3 h 17"/>
                <a:gd name="T32" fmla="*/ 3 w 15"/>
                <a:gd name="T33" fmla="*/ 1 h 17"/>
                <a:gd name="T34" fmla="*/ 6 w 15"/>
                <a:gd name="T35" fmla="*/ 0 h 17"/>
                <a:gd name="T36" fmla="*/ 9 w 15"/>
                <a:gd name="T37" fmla="*/ 0 h 17"/>
                <a:gd name="T38" fmla="*/ 12 w 15"/>
                <a:gd name="T39" fmla="*/ 1 h 17"/>
                <a:gd name="T40" fmla="*/ 14 w 15"/>
                <a:gd name="T41" fmla="*/ 3 h 17"/>
                <a:gd name="T42" fmla="*/ 15 w 15"/>
                <a:gd name="T43" fmla="*/ 5 h 17"/>
                <a:gd name="T44" fmla="*/ 15 w 15"/>
                <a:gd name="T45" fmla="*/ 11 h 17"/>
                <a:gd name="T46" fmla="*/ 4 w 15"/>
                <a:gd name="T47" fmla="*/ 11 h 17"/>
                <a:gd name="T48" fmla="*/ 11 w 15"/>
                <a:gd name="T49" fmla="*/ 5 h 17"/>
                <a:gd name="T50" fmla="*/ 11 w 15"/>
                <a:gd name="T51" fmla="*/ 5 h 17"/>
                <a:gd name="T52" fmla="*/ 9 w 15"/>
                <a:gd name="T53" fmla="*/ 4 h 17"/>
                <a:gd name="T54" fmla="*/ 9 w 15"/>
                <a:gd name="T55" fmla="*/ 4 h 17"/>
                <a:gd name="T56" fmla="*/ 6 w 15"/>
                <a:gd name="T57" fmla="*/ 4 h 17"/>
                <a:gd name="T58" fmla="*/ 4 w 15"/>
                <a:gd name="T59" fmla="*/ 5 h 17"/>
                <a:gd name="T60" fmla="*/ 4 w 15"/>
                <a:gd name="T61" fmla="*/ 5 h 17"/>
                <a:gd name="T62" fmla="*/ 4 w 15"/>
                <a:gd name="T63" fmla="*/ 7 h 17"/>
                <a:gd name="T64" fmla="*/ 11 w 15"/>
                <a:gd name="T65" fmla="*/ 7 h 17"/>
                <a:gd name="T66" fmla="*/ 11 w 15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" h="17">
                  <a:moveTo>
                    <a:pt x="4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4"/>
                    <a:pt x="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4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1" y="3"/>
                  </a:cubicBezTo>
                  <a:cubicBezTo>
                    <a:pt x="1" y="3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4" y="11"/>
                  </a:ln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9" name="Freeform 30"/>
            <p:cNvSpPr>
              <a:spLocks/>
            </p:cNvSpPr>
            <p:nvPr userDrawn="1"/>
          </p:nvSpPr>
          <p:spPr bwMode="auto">
            <a:xfrm>
              <a:off x="9726613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16 h 17"/>
                <a:gd name="T4" fmla="*/ 8 w 15"/>
                <a:gd name="T5" fmla="*/ 17 h 17"/>
                <a:gd name="T6" fmla="*/ 6 w 15"/>
                <a:gd name="T7" fmla="*/ 17 h 17"/>
                <a:gd name="T8" fmla="*/ 3 w 15"/>
                <a:gd name="T9" fmla="*/ 17 h 17"/>
                <a:gd name="T10" fmla="*/ 1 w 15"/>
                <a:gd name="T11" fmla="*/ 15 h 17"/>
                <a:gd name="T12" fmla="*/ 0 w 15"/>
                <a:gd name="T13" fmla="*/ 12 h 17"/>
                <a:gd name="T14" fmla="*/ 0 w 15"/>
                <a:gd name="T15" fmla="*/ 0 h 17"/>
                <a:gd name="T16" fmla="*/ 4 w 15"/>
                <a:gd name="T17" fmla="*/ 0 h 17"/>
                <a:gd name="T18" fmla="*/ 4 w 15"/>
                <a:gd name="T19" fmla="*/ 12 h 17"/>
                <a:gd name="T20" fmla="*/ 4 w 15"/>
                <a:gd name="T21" fmla="*/ 12 h 17"/>
                <a:gd name="T22" fmla="*/ 5 w 15"/>
                <a:gd name="T23" fmla="*/ 14 h 17"/>
                <a:gd name="T24" fmla="*/ 6 w 15"/>
                <a:gd name="T25" fmla="*/ 14 h 17"/>
                <a:gd name="T26" fmla="*/ 8 w 15"/>
                <a:gd name="T27" fmla="*/ 14 h 17"/>
                <a:gd name="T28" fmla="*/ 11 w 15"/>
                <a:gd name="T29" fmla="*/ 12 h 17"/>
                <a:gd name="T30" fmla="*/ 11 w 15"/>
                <a:gd name="T31" fmla="*/ 0 h 17"/>
                <a:gd name="T32" fmla="*/ 15 w 15"/>
                <a:gd name="T33" fmla="*/ 0 h 17"/>
                <a:gd name="T34" fmla="*/ 15 w 15"/>
                <a:gd name="T35" fmla="*/ 14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8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3"/>
                    <a:pt x="11" y="1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0" name="Freeform 31"/>
            <p:cNvSpPr>
              <a:spLocks/>
            </p:cNvSpPr>
            <p:nvPr userDrawn="1"/>
          </p:nvSpPr>
          <p:spPr bwMode="auto">
            <a:xfrm>
              <a:off x="9786938" y="6689725"/>
              <a:ext cx="34925" cy="73025"/>
            </a:xfrm>
            <a:custGeom>
              <a:avLst/>
              <a:gdLst>
                <a:gd name="T0" fmla="*/ 6 w 11"/>
                <a:gd name="T1" fmla="*/ 18 h 23"/>
                <a:gd name="T2" fmla="*/ 6 w 11"/>
                <a:gd name="T3" fmla="*/ 18 h 23"/>
                <a:gd name="T4" fmla="*/ 8 w 11"/>
                <a:gd name="T5" fmla="*/ 19 h 23"/>
                <a:gd name="T6" fmla="*/ 11 w 11"/>
                <a:gd name="T7" fmla="*/ 19 h 23"/>
                <a:gd name="T8" fmla="*/ 11 w 11"/>
                <a:gd name="T9" fmla="*/ 23 h 23"/>
                <a:gd name="T10" fmla="*/ 8 w 11"/>
                <a:gd name="T11" fmla="*/ 23 h 23"/>
                <a:gd name="T12" fmla="*/ 5 w 11"/>
                <a:gd name="T13" fmla="*/ 22 h 23"/>
                <a:gd name="T14" fmla="*/ 3 w 11"/>
                <a:gd name="T15" fmla="*/ 20 h 23"/>
                <a:gd name="T16" fmla="*/ 3 w 11"/>
                <a:gd name="T17" fmla="*/ 18 h 23"/>
                <a:gd name="T18" fmla="*/ 3 w 11"/>
                <a:gd name="T19" fmla="*/ 10 h 23"/>
                <a:gd name="T20" fmla="*/ 0 w 11"/>
                <a:gd name="T21" fmla="*/ 10 h 23"/>
                <a:gd name="T22" fmla="*/ 0 w 11"/>
                <a:gd name="T23" fmla="*/ 6 h 23"/>
                <a:gd name="T24" fmla="*/ 3 w 11"/>
                <a:gd name="T25" fmla="*/ 6 h 23"/>
                <a:gd name="T26" fmla="*/ 3 w 11"/>
                <a:gd name="T27" fmla="*/ 0 h 23"/>
                <a:gd name="T28" fmla="*/ 6 w 11"/>
                <a:gd name="T29" fmla="*/ 0 h 23"/>
                <a:gd name="T30" fmla="*/ 6 w 11"/>
                <a:gd name="T31" fmla="*/ 6 h 23"/>
                <a:gd name="T32" fmla="*/ 11 w 11"/>
                <a:gd name="T33" fmla="*/ 6 h 23"/>
                <a:gd name="T34" fmla="*/ 11 w 11"/>
                <a:gd name="T35" fmla="*/ 10 h 23"/>
                <a:gd name="T36" fmla="*/ 6 w 11"/>
                <a:gd name="T37" fmla="*/ 10 h 23"/>
                <a:gd name="T38" fmla="*/ 6 w 11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23">
                  <a:moveTo>
                    <a:pt x="6" y="18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7" y="19"/>
                    <a:pt x="8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6" y="23"/>
                    <a:pt x="5" y="22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1" name="Freeform 32"/>
            <p:cNvSpPr>
              <a:spLocks/>
            </p:cNvSpPr>
            <p:nvPr userDrawn="1"/>
          </p:nvSpPr>
          <p:spPr bwMode="auto">
            <a:xfrm>
              <a:off x="9840913" y="6689725"/>
              <a:ext cx="12700" cy="73025"/>
            </a:xfrm>
            <a:custGeom>
              <a:avLst/>
              <a:gdLst>
                <a:gd name="T0" fmla="*/ 0 w 4"/>
                <a:gd name="T1" fmla="*/ 23 h 23"/>
                <a:gd name="T2" fmla="*/ 0 w 4"/>
                <a:gd name="T3" fmla="*/ 20 h 23"/>
                <a:gd name="T4" fmla="*/ 0 w 4"/>
                <a:gd name="T5" fmla="*/ 0 h 23"/>
                <a:gd name="T6" fmla="*/ 4 w 4"/>
                <a:gd name="T7" fmla="*/ 0 h 23"/>
                <a:gd name="T8" fmla="*/ 4 w 4"/>
                <a:gd name="T9" fmla="*/ 20 h 23"/>
                <a:gd name="T10" fmla="*/ 4 w 4"/>
                <a:gd name="T11" fmla="*/ 23 h 23"/>
                <a:gd name="T12" fmla="*/ 0 w 4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3">
                  <a:moveTo>
                    <a:pt x="0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3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2" name="Freeform 33"/>
            <p:cNvSpPr>
              <a:spLocks noEditPoints="1"/>
            </p:cNvSpPr>
            <p:nvPr userDrawn="1"/>
          </p:nvSpPr>
          <p:spPr bwMode="auto">
            <a:xfrm>
              <a:off x="9875838" y="6689725"/>
              <a:ext cx="12700" cy="73025"/>
            </a:xfrm>
            <a:custGeom>
              <a:avLst/>
              <a:gdLst>
                <a:gd name="T0" fmla="*/ 0 w 8"/>
                <a:gd name="T1" fmla="*/ 0 h 46"/>
                <a:gd name="T2" fmla="*/ 8 w 8"/>
                <a:gd name="T3" fmla="*/ 0 h 46"/>
                <a:gd name="T4" fmla="*/ 8 w 8"/>
                <a:gd name="T5" fmla="*/ 8 h 46"/>
                <a:gd name="T6" fmla="*/ 0 w 8"/>
                <a:gd name="T7" fmla="*/ 8 h 46"/>
                <a:gd name="T8" fmla="*/ 0 w 8"/>
                <a:gd name="T9" fmla="*/ 0 h 46"/>
                <a:gd name="T10" fmla="*/ 0 w 8"/>
                <a:gd name="T11" fmla="*/ 12 h 46"/>
                <a:gd name="T12" fmla="*/ 8 w 8"/>
                <a:gd name="T13" fmla="*/ 12 h 46"/>
                <a:gd name="T14" fmla="*/ 8 w 8"/>
                <a:gd name="T15" fmla="*/ 46 h 46"/>
                <a:gd name="T16" fmla="*/ 0 w 8"/>
                <a:gd name="T17" fmla="*/ 46 h 46"/>
                <a:gd name="T18" fmla="*/ 0 w 8"/>
                <a:gd name="T19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0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8" y="12"/>
                  </a:lnTo>
                  <a:lnTo>
                    <a:pt x="8" y="46"/>
                  </a:lnTo>
                  <a:lnTo>
                    <a:pt x="0" y="4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3" name="Freeform 34"/>
            <p:cNvSpPr>
              <a:spLocks/>
            </p:cNvSpPr>
            <p:nvPr userDrawn="1"/>
          </p:nvSpPr>
          <p:spPr bwMode="auto">
            <a:xfrm>
              <a:off x="990758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5 h 17"/>
                <a:gd name="T4" fmla="*/ 11 w 15"/>
                <a:gd name="T5" fmla="*/ 5 h 17"/>
                <a:gd name="T6" fmla="*/ 10 w 15"/>
                <a:gd name="T7" fmla="*/ 4 h 17"/>
                <a:gd name="T8" fmla="*/ 10 w 15"/>
                <a:gd name="T9" fmla="*/ 4 h 17"/>
                <a:gd name="T10" fmla="*/ 7 w 15"/>
                <a:gd name="T11" fmla="*/ 4 h 17"/>
                <a:gd name="T12" fmla="*/ 5 w 15"/>
                <a:gd name="T13" fmla="*/ 5 h 17"/>
                <a:gd name="T14" fmla="*/ 5 w 15"/>
                <a:gd name="T15" fmla="*/ 17 h 17"/>
                <a:gd name="T16" fmla="*/ 1 w 15"/>
                <a:gd name="T17" fmla="*/ 17 h 17"/>
                <a:gd name="T18" fmla="*/ 1 w 15"/>
                <a:gd name="T19" fmla="*/ 4 h 17"/>
                <a:gd name="T20" fmla="*/ 0 w 15"/>
                <a:gd name="T21" fmla="*/ 0 h 17"/>
                <a:gd name="T22" fmla="*/ 4 w 15"/>
                <a:gd name="T23" fmla="*/ 0 h 17"/>
                <a:gd name="T24" fmla="*/ 4 w 15"/>
                <a:gd name="T25" fmla="*/ 1 h 17"/>
                <a:gd name="T26" fmla="*/ 7 w 15"/>
                <a:gd name="T27" fmla="*/ 0 h 17"/>
                <a:gd name="T28" fmla="*/ 10 w 15"/>
                <a:gd name="T29" fmla="*/ 0 h 17"/>
                <a:gd name="T30" fmla="*/ 13 w 15"/>
                <a:gd name="T31" fmla="*/ 1 h 17"/>
                <a:gd name="T32" fmla="*/ 14 w 15"/>
                <a:gd name="T33" fmla="*/ 3 h 17"/>
                <a:gd name="T34" fmla="*/ 15 w 15"/>
                <a:gd name="T35" fmla="*/ 5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5" y="4"/>
                    <a:pt x="15" y="5"/>
                    <a:pt x="15" y="5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4" name="Freeform 35"/>
            <p:cNvSpPr>
              <a:spLocks noEditPoints="1"/>
            </p:cNvSpPr>
            <p:nvPr userDrawn="1"/>
          </p:nvSpPr>
          <p:spPr bwMode="auto">
            <a:xfrm>
              <a:off x="9971088" y="6708775"/>
              <a:ext cx="47625" cy="76200"/>
            </a:xfrm>
            <a:custGeom>
              <a:avLst/>
              <a:gdLst>
                <a:gd name="T0" fmla="*/ 15 w 15"/>
                <a:gd name="T1" fmla="*/ 4 h 24"/>
                <a:gd name="T2" fmla="*/ 15 w 15"/>
                <a:gd name="T3" fmla="*/ 19 h 24"/>
                <a:gd name="T4" fmla="*/ 14 w 15"/>
                <a:gd name="T5" fmla="*/ 21 h 24"/>
                <a:gd name="T6" fmla="*/ 12 w 15"/>
                <a:gd name="T7" fmla="*/ 23 h 24"/>
                <a:gd name="T8" fmla="*/ 9 w 15"/>
                <a:gd name="T9" fmla="*/ 24 h 24"/>
                <a:gd name="T10" fmla="*/ 6 w 15"/>
                <a:gd name="T11" fmla="*/ 24 h 24"/>
                <a:gd name="T12" fmla="*/ 3 w 15"/>
                <a:gd name="T13" fmla="*/ 23 h 24"/>
                <a:gd name="T14" fmla="*/ 1 w 15"/>
                <a:gd name="T15" fmla="*/ 20 h 24"/>
                <a:gd name="T16" fmla="*/ 4 w 15"/>
                <a:gd name="T17" fmla="*/ 19 h 24"/>
                <a:gd name="T18" fmla="*/ 4 w 15"/>
                <a:gd name="T19" fmla="*/ 19 h 24"/>
                <a:gd name="T20" fmla="*/ 6 w 15"/>
                <a:gd name="T21" fmla="*/ 20 h 24"/>
                <a:gd name="T22" fmla="*/ 9 w 15"/>
                <a:gd name="T23" fmla="*/ 20 h 24"/>
                <a:gd name="T24" fmla="*/ 10 w 15"/>
                <a:gd name="T25" fmla="*/ 20 h 24"/>
                <a:gd name="T26" fmla="*/ 11 w 15"/>
                <a:gd name="T27" fmla="*/ 19 h 24"/>
                <a:gd name="T28" fmla="*/ 11 w 15"/>
                <a:gd name="T29" fmla="*/ 18 h 24"/>
                <a:gd name="T30" fmla="*/ 11 w 15"/>
                <a:gd name="T31" fmla="*/ 16 h 24"/>
                <a:gd name="T32" fmla="*/ 9 w 15"/>
                <a:gd name="T33" fmla="*/ 17 h 24"/>
                <a:gd name="T34" fmla="*/ 6 w 15"/>
                <a:gd name="T35" fmla="*/ 17 h 24"/>
                <a:gd name="T36" fmla="*/ 3 w 15"/>
                <a:gd name="T37" fmla="*/ 16 h 24"/>
                <a:gd name="T38" fmla="*/ 1 w 15"/>
                <a:gd name="T39" fmla="*/ 15 h 24"/>
                <a:gd name="T40" fmla="*/ 0 w 15"/>
                <a:gd name="T41" fmla="*/ 12 h 24"/>
                <a:gd name="T42" fmla="*/ 0 w 15"/>
                <a:gd name="T43" fmla="*/ 5 h 24"/>
                <a:gd name="T44" fmla="*/ 1 w 15"/>
                <a:gd name="T45" fmla="*/ 3 h 24"/>
                <a:gd name="T46" fmla="*/ 3 w 15"/>
                <a:gd name="T47" fmla="*/ 1 h 24"/>
                <a:gd name="T48" fmla="*/ 6 w 15"/>
                <a:gd name="T49" fmla="*/ 0 h 24"/>
                <a:gd name="T50" fmla="*/ 9 w 15"/>
                <a:gd name="T51" fmla="*/ 0 h 24"/>
                <a:gd name="T52" fmla="*/ 11 w 15"/>
                <a:gd name="T53" fmla="*/ 1 h 24"/>
                <a:gd name="T54" fmla="*/ 11 w 15"/>
                <a:gd name="T55" fmla="*/ 0 h 24"/>
                <a:gd name="T56" fmla="*/ 15 w 15"/>
                <a:gd name="T57" fmla="*/ 0 h 24"/>
                <a:gd name="T58" fmla="*/ 15 w 15"/>
                <a:gd name="T59" fmla="*/ 4 h 24"/>
                <a:gd name="T60" fmla="*/ 9 w 15"/>
                <a:gd name="T61" fmla="*/ 14 h 24"/>
                <a:gd name="T62" fmla="*/ 9 w 15"/>
                <a:gd name="T63" fmla="*/ 14 h 24"/>
                <a:gd name="T64" fmla="*/ 11 w 15"/>
                <a:gd name="T65" fmla="*/ 12 h 24"/>
                <a:gd name="T66" fmla="*/ 11 w 15"/>
                <a:gd name="T67" fmla="*/ 6 h 24"/>
                <a:gd name="T68" fmla="*/ 9 w 15"/>
                <a:gd name="T69" fmla="*/ 4 h 24"/>
                <a:gd name="T70" fmla="*/ 6 w 15"/>
                <a:gd name="T71" fmla="*/ 4 h 24"/>
                <a:gd name="T72" fmla="*/ 5 w 15"/>
                <a:gd name="T73" fmla="*/ 4 h 24"/>
                <a:gd name="T74" fmla="*/ 4 w 15"/>
                <a:gd name="T75" fmla="*/ 5 h 24"/>
                <a:gd name="T76" fmla="*/ 4 w 15"/>
                <a:gd name="T77" fmla="*/ 5 h 24"/>
                <a:gd name="T78" fmla="*/ 4 w 15"/>
                <a:gd name="T79" fmla="*/ 12 h 24"/>
                <a:gd name="T80" fmla="*/ 4 w 15"/>
                <a:gd name="T81" fmla="*/ 12 h 24"/>
                <a:gd name="T82" fmla="*/ 5 w 15"/>
                <a:gd name="T83" fmla="*/ 14 h 24"/>
                <a:gd name="T84" fmla="*/ 6 w 15"/>
                <a:gd name="T85" fmla="*/ 14 h 24"/>
                <a:gd name="T86" fmla="*/ 9 w 15"/>
                <a:gd name="T8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" h="24">
                  <a:moveTo>
                    <a:pt x="15" y="4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20"/>
                    <a:pt x="14" y="21"/>
                  </a:cubicBezTo>
                  <a:cubicBezTo>
                    <a:pt x="14" y="21"/>
                    <a:pt x="13" y="22"/>
                    <a:pt x="12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3" y="22"/>
                    <a:pt x="1" y="21"/>
                    <a:pt x="1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6" y="20"/>
                    <a:pt x="6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20"/>
                    <a:pt x="10" y="20"/>
                  </a:cubicBezTo>
                  <a:cubicBezTo>
                    <a:pt x="10" y="20"/>
                    <a:pt x="11" y="19"/>
                    <a:pt x="11" y="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4" y="17"/>
                    <a:pt x="3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4"/>
                  </a:lnTo>
                  <a:close/>
                  <a:moveTo>
                    <a:pt x="9" y="14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2"/>
                    <a:pt x="11" y="1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5" name="Freeform 36"/>
            <p:cNvSpPr>
              <a:spLocks noEditPoints="1"/>
            </p:cNvSpPr>
            <p:nvPr userDrawn="1"/>
          </p:nvSpPr>
          <p:spPr bwMode="auto">
            <a:xfrm>
              <a:off x="10037763" y="6708775"/>
              <a:ext cx="44450" cy="53975"/>
            </a:xfrm>
            <a:custGeom>
              <a:avLst/>
              <a:gdLst>
                <a:gd name="T0" fmla="*/ 4 w 14"/>
                <a:gd name="T1" fmla="*/ 11 h 17"/>
                <a:gd name="T2" fmla="*/ 4 w 14"/>
                <a:gd name="T3" fmla="*/ 12 h 17"/>
                <a:gd name="T4" fmla="*/ 4 w 14"/>
                <a:gd name="T5" fmla="*/ 12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1 w 14"/>
                <a:gd name="T13" fmla="*/ 13 h 17"/>
                <a:gd name="T14" fmla="*/ 14 w 14"/>
                <a:gd name="T15" fmla="*/ 14 h 17"/>
                <a:gd name="T16" fmla="*/ 12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1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1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2 w 14"/>
                <a:gd name="T39" fmla="*/ 1 h 17"/>
                <a:gd name="T40" fmla="*/ 13 w 14"/>
                <a:gd name="T41" fmla="*/ 3 h 17"/>
                <a:gd name="T42" fmla="*/ 14 w 14"/>
                <a:gd name="T43" fmla="*/ 5 h 17"/>
                <a:gd name="T44" fmla="*/ 14 w 14"/>
                <a:gd name="T45" fmla="*/ 11 h 17"/>
                <a:gd name="T46" fmla="*/ 4 w 14"/>
                <a:gd name="T47" fmla="*/ 11 h 17"/>
                <a:gd name="T48" fmla="*/ 10 w 14"/>
                <a:gd name="T49" fmla="*/ 5 h 17"/>
                <a:gd name="T50" fmla="*/ 10 w 14"/>
                <a:gd name="T51" fmla="*/ 5 h 17"/>
                <a:gd name="T52" fmla="*/ 9 w 14"/>
                <a:gd name="T53" fmla="*/ 4 h 17"/>
                <a:gd name="T54" fmla="*/ 9 w 14"/>
                <a:gd name="T55" fmla="*/ 4 h 17"/>
                <a:gd name="T56" fmla="*/ 5 w 14"/>
                <a:gd name="T57" fmla="*/ 4 h 17"/>
                <a:gd name="T58" fmla="*/ 4 w 14"/>
                <a:gd name="T59" fmla="*/ 5 h 17"/>
                <a:gd name="T60" fmla="*/ 4 w 14"/>
                <a:gd name="T61" fmla="*/ 5 h 17"/>
                <a:gd name="T62" fmla="*/ 4 w 14"/>
                <a:gd name="T63" fmla="*/ 7 h 17"/>
                <a:gd name="T64" fmla="*/ 10 w 14"/>
                <a:gd name="T65" fmla="*/ 7 h 17"/>
                <a:gd name="T66" fmla="*/ 10 w 14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17">
                  <a:moveTo>
                    <a:pt x="4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4" y="11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0" y="7"/>
                    <a:pt x="10" y="7"/>
                    <a:pt x="10" y="7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24" name="Freeform 37"/>
            <p:cNvSpPr>
              <a:spLocks/>
            </p:cNvSpPr>
            <p:nvPr userDrawn="1"/>
          </p:nvSpPr>
          <p:spPr bwMode="auto">
            <a:xfrm>
              <a:off x="1009808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5 h 17"/>
                <a:gd name="T4" fmla="*/ 11 w 15"/>
                <a:gd name="T5" fmla="*/ 5 h 17"/>
                <a:gd name="T6" fmla="*/ 9 w 15"/>
                <a:gd name="T7" fmla="*/ 4 h 17"/>
                <a:gd name="T8" fmla="*/ 9 w 15"/>
                <a:gd name="T9" fmla="*/ 4 h 17"/>
                <a:gd name="T10" fmla="*/ 6 w 15"/>
                <a:gd name="T11" fmla="*/ 4 h 17"/>
                <a:gd name="T12" fmla="*/ 4 w 15"/>
                <a:gd name="T13" fmla="*/ 5 h 17"/>
                <a:gd name="T14" fmla="*/ 4 w 15"/>
                <a:gd name="T15" fmla="*/ 17 h 17"/>
                <a:gd name="T16" fmla="*/ 0 w 15"/>
                <a:gd name="T17" fmla="*/ 17 h 17"/>
                <a:gd name="T18" fmla="*/ 0 w 15"/>
                <a:gd name="T19" fmla="*/ 4 h 17"/>
                <a:gd name="T20" fmla="*/ 0 w 15"/>
                <a:gd name="T21" fmla="*/ 0 h 17"/>
                <a:gd name="T22" fmla="*/ 4 w 15"/>
                <a:gd name="T23" fmla="*/ 0 h 17"/>
                <a:gd name="T24" fmla="*/ 4 w 15"/>
                <a:gd name="T25" fmla="*/ 1 h 17"/>
                <a:gd name="T26" fmla="*/ 6 w 15"/>
                <a:gd name="T27" fmla="*/ 0 h 17"/>
                <a:gd name="T28" fmla="*/ 9 w 15"/>
                <a:gd name="T29" fmla="*/ 0 h 17"/>
                <a:gd name="T30" fmla="*/ 12 w 15"/>
                <a:gd name="T31" fmla="*/ 1 h 17"/>
                <a:gd name="T32" fmla="*/ 14 w 15"/>
                <a:gd name="T33" fmla="*/ 3 h 17"/>
                <a:gd name="T34" fmla="*/ 15 w 15"/>
                <a:gd name="T35" fmla="*/ 5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5"/>
                    <a:pt x="4" y="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25" name="Freeform 38"/>
            <p:cNvSpPr>
              <a:spLocks noEditPoints="1"/>
            </p:cNvSpPr>
            <p:nvPr userDrawn="1"/>
          </p:nvSpPr>
          <p:spPr bwMode="auto">
            <a:xfrm>
              <a:off x="8970963" y="6826250"/>
              <a:ext cx="47625" cy="63500"/>
            </a:xfrm>
            <a:custGeom>
              <a:avLst/>
              <a:gdLst>
                <a:gd name="T0" fmla="*/ 12 w 15"/>
                <a:gd name="T1" fmla="*/ 20 h 20"/>
                <a:gd name="T2" fmla="*/ 7 w 15"/>
                <a:gd name="T3" fmla="*/ 12 h 20"/>
                <a:gd name="T4" fmla="*/ 3 w 15"/>
                <a:gd name="T5" fmla="*/ 12 h 20"/>
                <a:gd name="T6" fmla="*/ 3 w 15"/>
                <a:gd name="T7" fmla="*/ 20 h 20"/>
                <a:gd name="T8" fmla="*/ 0 w 15"/>
                <a:gd name="T9" fmla="*/ 20 h 20"/>
                <a:gd name="T10" fmla="*/ 0 w 15"/>
                <a:gd name="T11" fmla="*/ 0 h 20"/>
                <a:gd name="T12" fmla="*/ 9 w 15"/>
                <a:gd name="T13" fmla="*/ 0 h 20"/>
                <a:gd name="T14" fmla="*/ 12 w 15"/>
                <a:gd name="T15" fmla="*/ 1 h 20"/>
                <a:gd name="T16" fmla="*/ 13 w 15"/>
                <a:gd name="T17" fmla="*/ 3 h 20"/>
                <a:gd name="T18" fmla="*/ 14 w 15"/>
                <a:gd name="T19" fmla="*/ 5 h 20"/>
                <a:gd name="T20" fmla="*/ 14 w 15"/>
                <a:gd name="T21" fmla="*/ 8 h 20"/>
                <a:gd name="T22" fmla="*/ 13 w 15"/>
                <a:gd name="T23" fmla="*/ 9 h 20"/>
                <a:gd name="T24" fmla="*/ 12 w 15"/>
                <a:gd name="T25" fmla="*/ 11 h 20"/>
                <a:gd name="T26" fmla="*/ 10 w 15"/>
                <a:gd name="T27" fmla="*/ 12 h 20"/>
                <a:gd name="T28" fmla="*/ 15 w 15"/>
                <a:gd name="T29" fmla="*/ 20 h 20"/>
                <a:gd name="T30" fmla="*/ 12 w 15"/>
                <a:gd name="T31" fmla="*/ 20 h 20"/>
                <a:gd name="T32" fmla="*/ 11 w 15"/>
                <a:gd name="T33" fmla="*/ 5 h 20"/>
                <a:gd name="T34" fmla="*/ 11 w 15"/>
                <a:gd name="T35" fmla="*/ 4 h 20"/>
                <a:gd name="T36" fmla="*/ 10 w 15"/>
                <a:gd name="T37" fmla="*/ 3 h 20"/>
                <a:gd name="T38" fmla="*/ 9 w 15"/>
                <a:gd name="T39" fmla="*/ 3 h 20"/>
                <a:gd name="T40" fmla="*/ 3 w 15"/>
                <a:gd name="T41" fmla="*/ 3 h 20"/>
                <a:gd name="T42" fmla="*/ 3 w 15"/>
                <a:gd name="T43" fmla="*/ 9 h 20"/>
                <a:gd name="T44" fmla="*/ 9 w 15"/>
                <a:gd name="T45" fmla="*/ 9 h 20"/>
                <a:gd name="T46" fmla="*/ 11 w 15"/>
                <a:gd name="T47" fmla="*/ 8 h 20"/>
                <a:gd name="T48" fmla="*/ 11 w 15"/>
                <a:gd name="T49" fmla="*/ 8 h 20"/>
                <a:gd name="T50" fmla="*/ 11 w 15"/>
                <a:gd name="T51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20">
                  <a:moveTo>
                    <a:pt x="12" y="20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3"/>
                    <a:pt x="14" y="4"/>
                    <a:pt x="14" y="5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1" y="12"/>
                    <a:pt x="11" y="12"/>
                    <a:pt x="10" y="12"/>
                  </a:cubicBezTo>
                  <a:cubicBezTo>
                    <a:pt x="15" y="20"/>
                    <a:pt x="15" y="20"/>
                    <a:pt x="15" y="20"/>
                  </a:cubicBezTo>
                  <a:lnTo>
                    <a:pt x="12" y="20"/>
                  </a:ln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28" name="Freeform 39"/>
            <p:cNvSpPr>
              <a:spLocks noEditPoints="1"/>
            </p:cNvSpPr>
            <p:nvPr userDrawn="1"/>
          </p:nvSpPr>
          <p:spPr bwMode="auto">
            <a:xfrm>
              <a:off x="9028113" y="6845300"/>
              <a:ext cx="41275" cy="44450"/>
            </a:xfrm>
            <a:custGeom>
              <a:avLst/>
              <a:gdLst>
                <a:gd name="T0" fmla="*/ 10 w 13"/>
                <a:gd name="T1" fmla="*/ 14 h 14"/>
                <a:gd name="T2" fmla="*/ 8 w 13"/>
                <a:gd name="T3" fmla="*/ 14 h 14"/>
                <a:gd name="T4" fmla="*/ 5 w 13"/>
                <a:gd name="T5" fmla="*/ 14 h 14"/>
                <a:gd name="T6" fmla="*/ 3 w 13"/>
                <a:gd name="T7" fmla="*/ 14 h 14"/>
                <a:gd name="T8" fmla="*/ 1 w 13"/>
                <a:gd name="T9" fmla="*/ 12 h 14"/>
                <a:gd name="T10" fmla="*/ 0 w 13"/>
                <a:gd name="T11" fmla="*/ 10 h 14"/>
                <a:gd name="T12" fmla="*/ 0 w 13"/>
                <a:gd name="T13" fmla="*/ 4 h 14"/>
                <a:gd name="T14" fmla="*/ 1 w 13"/>
                <a:gd name="T15" fmla="*/ 2 h 14"/>
                <a:gd name="T16" fmla="*/ 3 w 13"/>
                <a:gd name="T17" fmla="*/ 0 h 14"/>
                <a:gd name="T18" fmla="*/ 5 w 13"/>
                <a:gd name="T19" fmla="*/ 0 h 14"/>
                <a:gd name="T20" fmla="*/ 8 w 13"/>
                <a:gd name="T21" fmla="*/ 0 h 14"/>
                <a:gd name="T22" fmla="*/ 10 w 13"/>
                <a:gd name="T23" fmla="*/ 0 h 14"/>
                <a:gd name="T24" fmla="*/ 12 w 13"/>
                <a:gd name="T25" fmla="*/ 2 h 14"/>
                <a:gd name="T26" fmla="*/ 12 w 13"/>
                <a:gd name="T27" fmla="*/ 4 h 14"/>
                <a:gd name="T28" fmla="*/ 12 w 13"/>
                <a:gd name="T29" fmla="*/ 8 h 14"/>
                <a:gd name="T30" fmla="*/ 3 w 13"/>
                <a:gd name="T31" fmla="*/ 8 h 14"/>
                <a:gd name="T32" fmla="*/ 3 w 13"/>
                <a:gd name="T33" fmla="*/ 10 h 14"/>
                <a:gd name="T34" fmla="*/ 3 w 13"/>
                <a:gd name="T35" fmla="*/ 10 h 14"/>
                <a:gd name="T36" fmla="*/ 5 w 13"/>
                <a:gd name="T37" fmla="*/ 12 h 14"/>
                <a:gd name="T38" fmla="*/ 8 w 13"/>
                <a:gd name="T39" fmla="*/ 12 h 14"/>
                <a:gd name="T40" fmla="*/ 9 w 13"/>
                <a:gd name="T41" fmla="*/ 12 h 14"/>
                <a:gd name="T42" fmla="*/ 10 w 13"/>
                <a:gd name="T43" fmla="*/ 10 h 14"/>
                <a:gd name="T44" fmla="*/ 10 w 13"/>
                <a:gd name="T45" fmla="*/ 10 h 14"/>
                <a:gd name="T46" fmla="*/ 13 w 13"/>
                <a:gd name="T47" fmla="*/ 11 h 14"/>
                <a:gd name="T48" fmla="*/ 10 w 13"/>
                <a:gd name="T49" fmla="*/ 14 h 14"/>
                <a:gd name="T50" fmla="*/ 10 w 13"/>
                <a:gd name="T51" fmla="*/ 4 h 14"/>
                <a:gd name="T52" fmla="*/ 10 w 13"/>
                <a:gd name="T53" fmla="*/ 4 h 14"/>
                <a:gd name="T54" fmla="*/ 8 w 13"/>
                <a:gd name="T55" fmla="*/ 2 h 14"/>
                <a:gd name="T56" fmla="*/ 8 w 13"/>
                <a:gd name="T57" fmla="*/ 2 h 14"/>
                <a:gd name="T58" fmla="*/ 5 w 13"/>
                <a:gd name="T59" fmla="*/ 2 h 14"/>
                <a:gd name="T60" fmla="*/ 3 w 13"/>
                <a:gd name="T61" fmla="*/ 4 h 14"/>
                <a:gd name="T62" fmla="*/ 3 w 13"/>
                <a:gd name="T63" fmla="*/ 4 h 14"/>
                <a:gd name="T64" fmla="*/ 3 w 13"/>
                <a:gd name="T65" fmla="*/ 6 h 14"/>
                <a:gd name="T66" fmla="*/ 10 w 13"/>
                <a:gd name="T67" fmla="*/ 6 h 14"/>
                <a:gd name="T68" fmla="*/ 10 w 13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" h="14">
                  <a:moveTo>
                    <a:pt x="10" y="14"/>
                  </a:moveTo>
                  <a:cubicBezTo>
                    <a:pt x="10" y="14"/>
                    <a:pt x="9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2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2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2"/>
                    <a:pt x="11" y="13"/>
                    <a:pt x="10" y="14"/>
                  </a:cubicBezTo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9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29" name="Freeform 40"/>
            <p:cNvSpPr>
              <a:spLocks/>
            </p:cNvSpPr>
            <p:nvPr userDrawn="1"/>
          </p:nvSpPr>
          <p:spPr bwMode="auto">
            <a:xfrm>
              <a:off x="908208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10 w 12"/>
                <a:gd name="T3" fmla="*/ 13 h 14"/>
                <a:gd name="T4" fmla="*/ 7 w 12"/>
                <a:gd name="T5" fmla="*/ 14 h 14"/>
                <a:gd name="T6" fmla="*/ 4 w 12"/>
                <a:gd name="T7" fmla="*/ 14 h 14"/>
                <a:gd name="T8" fmla="*/ 2 w 12"/>
                <a:gd name="T9" fmla="*/ 14 h 14"/>
                <a:gd name="T10" fmla="*/ 1 w 12"/>
                <a:gd name="T11" fmla="*/ 12 h 14"/>
                <a:gd name="T12" fmla="*/ 0 w 12"/>
                <a:gd name="T13" fmla="*/ 10 h 14"/>
                <a:gd name="T14" fmla="*/ 0 w 12"/>
                <a:gd name="T15" fmla="*/ 0 h 14"/>
                <a:gd name="T16" fmla="*/ 3 w 12"/>
                <a:gd name="T17" fmla="*/ 0 h 14"/>
                <a:gd name="T18" fmla="*/ 3 w 12"/>
                <a:gd name="T19" fmla="*/ 10 h 14"/>
                <a:gd name="T20" fmla="*/ 3 w 12"/>
                <a:gd name="T21" fmla="*/ 10 h 14"/>
                <a:gd name="T22" fmla="*/ 4 w 12"/>
                <a:gd name="T23" fmla="*/ 12 h 14"/>
                <a:gd name="T24" fmla="*/ 5 w 12"/>
                <a:gd name="T25" fmla="*/ 12 h 14"/>
                <a:gd name="T26" fmla="*/ 7 w 12"/>
                <a:gd name="T27" fmla="*/ 12 h 14"/>
                <a:gd name="T28" fmla="*/ 9 w 12"/>
                <a:gd name="T29" fmla="*/ 10 h 14"/>
                <a:gd name="T30" fmla="*/ 9 w 12"/>
                <a:gd name="T31" fmla="*/ 0 h 14"/>
                <a:gd name="T32" fmla="*/ 12 w 12"/>
                <a:gd name="T33" fmla="*/ 0 h 14"/>
                <a:gd name="T34" fmla="*/ 12 w 12"/>
                <a:gd name="T35" fmla="*/ 11 h 14"/>
                <a:gd name="T36" fmla="*/ 12 w 12"/>
                <a:gd name="T37" fmla="*/ 14 h 14"/>
                <a:gd name="T38" fmla="*/ 10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4" y="12"/>
                    <a:pt x="4" y="12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9" y="11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0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0" name="Freeform 41"/>
            <p:cNvSpPr>
              <a:spLocks/>
            </p:cNvSpPr>
            <p:nvPr userDrawn="1"/>
          </p:nvSpPr>
          <p:spPr bwMode="auto">
            <a:xfrm>
              <a:off x="9132888" y="6826250"/>
              <a:ext cx="28575" cy="63500"/>
            </a:xfrm>
            <a:custGeom>
              <a:avLst/>
              <a:gdLst>
                <a:gd name="T0" fmla="*/ 4 w 9"/>
                <a:gd name="T1" fmla="*/ 8 h 20"/>
                <a:gd name="T2" fmla="*/ 4 w 9"/>
                <a:gd name="T3" fmla="*/ 16 h 20"/>
                <a:gd name="T4" fmla="*/ 5 w 9"/>
                <a:gd name="T5" fmla="*/ 16 h 20"/>
                <a:gd name="T6" fmla="*/ 6 w 9"/>
                <a:gd name="T7" fmla="*/ 18 h 20"/>
                <a:gd name="T8" fmla="*/ 6 w 9"/>
                <a:gd name="T9" fmla="*/ 18 h 20"/>
                <a:gd name="T10" fmla="*/ 9 w 9"/>
                <a:gd name="T11" fmla="*/ 18 h 20"/>
                <a:gd name="T12" fmla="*/ 9 w 9"/>
                <a:gd name="T13" fmla="*/ 20 h 20"/>
                <a:gd name="T14" fmla="*/ 6 w 9"/>
                <a:gd name="T15" fmla="*/ 20 h 20"/>
                <a:gd name="T16" fmla="*/ 4 w 9"/>
                <a:gd name="T17" fmla="*/ 19 h 20"/>
                <a:gd name="T18" fmla="*/ 2 w 9"/>
                <a:gd name="T19" fmla="*/ 18 h 20"/>
                <a:gd name="T20" fmla="*/ 2 w 9"/>
                <a:gd name="T21" fmla="*/ 16 h 20"/>
                <a:gd name="T22" fmla="*/ 2 w 9"/>
                <a:gd name="T23" fmla="*/ 8 h 20"/>
                <a:gd name="T24" fmla="*/ 0 w 9"/>
                <a:gd name="T25" fmla="*/ 8 h 20"/>
                <a:gd name="T26" fmla="*/ 0 w 9"/>
                <a:gd name="T27" fmla="*/ 6 h 20"/>
                <a:gd name="T28" fmla="*/ 2 w 9"/>
                <a:gd name="T29" fmla="*/ 6 h 20"/>
                <a:gd name="T30" fmla="*/ 2 w 9"/>
                <a:gd name="T31" fmla="*/ 0 h 20"/>
                <a:gd name="T32" fmla="*/ 4 w 9"/>
                <a:gd name="T33" fmla="*/ 0 h 20"/>
                <a:gd name="T34" fmla="*/ 4 w 9"/>
                <a:gd name="T35" fmla="*/ 6 h 20"/>
                <a:gd name="T36" fmla="*/ 9 w 9"/>
                <a:gd name="T37" fmla="*/ 6 h 20"/>
                <a:gd name="T38" fmla="*/ 9 w 9"/>
                <a:gd name="T39" fmla="*/ 8 h 20"/>
                <a:gd name="T40" fmla="*/ 4 w 9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0">
                  <a:moveTo>
                    <a:pt x="4" y="8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5" y="16"/>
                  </a:cubicBezTo>
                  <a:cubicBezTo>
                    <a:pt x="5" y="17"/>
                    <a:pt x="5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19"/>
                  </a:cubicBezTo>
                  <a:cubicBezTo>
                    <a:pt x="4" y="19"/>
                    <a:pt x="3" y="18"/>
                    <a:pt x="2" y="18"/>
                  </a:cubicBezTo>
                  <a:cubicBezTo>
                    <a:pt x="2" y="17"/>
                    <a:pt x="2" y="17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1" name="Freeform 42"/>
            <p:cNvSpPr>
              <a:spLocks/>
            </p:cNvSpPr>
            <p:nvPr userDrawn="1"/>
          </p:nvSpPr>
          <p:spPr bwMode="auto">
            <a:xfrm>
              <a:off x="9174163" y="6826250"/>
              <a:ext cx="9525" cy="63500"/>
            </a:xfrm>
            <a:custGeom>
              <a:avLst/>
              <a:gdLst>
                <a:gd name="T0" fmla="*/ 0 w 3"/>
                <a:gd name="T1" fmla="*/ 20 h 20"/>
                <a:gd name="T2" fmla="*/ 0 w 3"/>
                <a:gd name="T3" fmla="*/ 19 h 20"/>
                <a:gd name="T4" fmla="*/ 0 w 3"/>
                <a:gd name="T5" fmla="*/ 18 h 20"/>
                <a:gd name="T6" fmla="*/ 0 w 3"/>
                <a:gd name="T7" fmla="*/ 0 h 20"/>
                <a:gd name="T8" fmla="*/ 3 w 3"/>
                <a:gd name="T9" fmla="*/ 0 h 20"/>
                <a:gd name="T10" fmla="*/ 3 w 3"/>
                <a:gd name="T11" fmla="*/ 18 h 20"/>
                <a:gd name="T12" fmla="*/ 3 w 3"/>
                <a:gd name="T13" fmla="*/ 20 h 20"/>
                <a:gd name="T14" fmla="*/ 0 w 3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0">
                  <a:moveTo>
                    <a:pt x="0" y="20"/>
                  </a:move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9"/>
                    <a:pt x="3" y="2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2" name="Freeform 43"/>
            <p:cNvSpPr>
              <a:spLocks noEditPoints="1"/>
            </p:cNvSpPr>
            <p:nvPr userDrawn="1"/>
          </p:nvSpPr>
          <p:spPr bwMode="auto">
            <a:xfrm>
              <a:off x="9199563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2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2 w 6"/>
                <a:gd name="T17" fmla="*/ 40 h 40"/>
                <a:gd name="T18" fmla="*/ 2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2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2" y="4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4" name="Freeform 44"/>
            <p:cNvSpPr>
              <a:spLocks/>
            </p:cNvSpPr>
            <p:nvPr userDrawn="1"/>
          </p:nvSpPr>
          <p:spPr bwMode="auto">
            <a:xfrm>
              <a:off x="9224963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2 w 12"/>
                <a:gd name="T13" fmla="*/ 4 h 14"/>
                <a:gd name="T14" fmla="*/ 2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5" name="Freeform 45"/>
            <p:cNvSpPr>
              <a:spLocks noEditPoints="1"/>
            </p:cNvSpPr>
            <p:nvPr userDrawn="1"/>
          </p:nvSpPr>
          <p:spPr bwMode="auto">
            <a:xfrm>
              <a:off x="9275763" y="6845300"/>
              <a:ext cx="38100" cy="63500"/>
            </a:xfrm>
            <a:custGeom>
              <a:avLst/>
              <a:gdLst>
                <a:gd name="T0" fmla="*/ 12 w 12"/>
                <a:gd name="T1" fmla="*/ 3 h 20"/>
                <a:gd name="T2" fmla="*/ 12 w 12"/>
                <a:gd name="T3" fmla="*/ 16 h 20"/>
                <a:gd name="T4" fmla="*/ 12 w 12"/>
                <a:gd name="T5" fmla="*/ 18 h 20"/>
                <a:gd name="T6" fmla="*/ 10 w 12"/>
                <a:gd name="T7" fmla="*/ 19 h 20"/>
                <a:gd name="T8" fmla="*/ 8 w 12"/>
                <a:gd name="T9" fmla="*/ 20 h 20"/>
                <a:gd name="T10" fmla="*/ 4 w 12"/>
                <a:gd name="T11" fmla="*/ 20 h 20"/>
                <a:gd name="T12" fmla="*/ 2 w 12"/>
                <a:gd name="T13" fmla="*/ 19 h 20"/>
                <a:gd name="T14" fmla="*/ 0 w 12"/>
                <a:gd name="T15" fmla="*/ 16 h 20"/>
                <a:gd name="T16" fmla="*/ 2 w 12"/>
                <a:gd name="T17" fmla="*/ 16 h 20"/>
                <a:gd name="T18" fmla="*/ 4 w 12"/>
                <a:gd name="T19" fmla="*/ 17 h 20"/>
                <a:gd name="T20" fmla="*/ 8 w 12"/>
                <a:gd name="T21" fmla="*/ 17 h 20"/>
                <a:gd name="T22" fmla="*/ 8 w 12"/>
                <a:gd name="T23" fmla="*/ 17 h 20"/>
                <a:gd name="T24" fmla="*/ 10 w 12"/>
                <a:gd name="T25" fmla="*/ 16 h 20"/>
                <a:gd name="T26" fmla="*/ 10 w 12"/>
                <a:gd name="T27" fmla="*/ 16 h 20"/>
                <a:gd name="T28" fmla="*/ 10 w 12"/>
                <a:gd name="T29" fmla="*/ 13 h 20"/>
                <a:gd name="T30" fmla="*/ 7 w 12"/>
                <a:gd name="T31" fmla="*/ 14 h 20"/>
                <a:gd name="T32" fmla="*/ 4 w 12"/>
                <a:gd name="T33" fmla="*/ 14 h 20"/>
                <a:gd name="T34" fmla="*/ 2 w 12"/>
                <a:gd name="T35" fmla="*/ 14 h 20"/>
                <a:gd name="T36" fmla="*/ 0 w 12"/>
                <a:gd name="T37" fmla="*/ 12 h 20"/>
                <a:gd name="T38" fmla="*/ 0 w 12"/>
                <a:gd name="T39" fmla="*/ 10 h 20"/>
                <a:gd name="T40" fmla="*/ 0 w 12"/>
                <a:gd name="T41" fmla="*/ 4 h 20"/>
                <a:gd name="T42" fmla="*/ 0 w 12"/>
                <a:gd name="T43" fmla="*/ 2 h 20"/>
                <a:gd name="T44" fmla="*/ 2 w 12"/>
                <a:gd name="T45" fmla="*/ 0 h 20"/>
                <a:gd name="T46" fmla="*/ 4 w 12"/>
                <a:gd name="T47" fmla="*/ 0 h 20"/>
                <a:gd name="T48" fmla="*/ 7 w 12"/>
                <a:gd name="T49" fmla="*/ 0 h 20"/>
                <a:gd name="T50" fmla="*/ 10 w 12"/>
                <a:gd name="T51" fmla="*/ 1 h 20"/>
                <a:gd name="T52" fmla="*/ 10 w 12"/>
                <a:gd name="T53" fmla="*/ 0 h 20"/>
                <a:gd name="T54" fmla="*/ 12 w 12"/>
                <a:gd name="T55" fmla="*/ 0 h 20"/>
                <a:gd name="T56" fmla="*/ 12 w 12"/>
                <a:gd name="T57" fmla="*/ 3 h 20"/>
                <a:gd name="T58" fmla="*/ 10 w 12"/>
                <a:gd name="T59" fmla="*/ 4 h 20"/>
                <a:gd name="T60" fmla="*/ 7 w 12"/>
                <a:gd name="T61" fmla="*/ 2 h 20"/>
                <a:gd name="T62" fmla="*/ 4 w 12"/>
                <a:gd name="T63" fmla="*/ 2 h 20"/>
                <a:gd name="T64" fmla="*/ 4 w 12"/>
                <a:gd name="T65" fmla="*/ 2 h 20"/>
                <a:gd name="T66" fmla="*/ 3 w 12"/>
                <a:gd name="T67" fmla="*/ 4 h 20"/>
                <a:gd name="T68" fmla="*/ 2 w 12"/>
                <a:gd name="T69" fmla="*/ 4 h 20"/>
                <a:gd name="T70" fmla="*/ 2 w 12"/>
                <a:gd name="T71" fmla="*/ 10 h 20"/>
                <a:gd name="T72" fmla="*/ 3 w 12"/>
                <a:gd name="T73" fmla="*/ 10 h 20"/>
                <a:gd name="T74" fmla="*/ 4 w 12"/>
                <a:gd name="T75" fmla="*/ 12 h 20"/>
                <a:gd name="T76" fmla="*/ 4 w 12"/>
                <a:gd name="T77" fmla="*/ 12 h 20"/>
                <a:gd name="T78" fmla="*/ 7 w 12"/>
                <a:gd name="T79" fmla="*/ 12 h 20"/>
                <a:gd name="T80" fmla="*/ 7 w 12"/>
                <a:gd name="T81" fmla="*/ 12 h 20"/>
                <a:gd name="T82" fmla="*/ 10 w 12"/>
                <a:gd name="T83" fmla="*/ 10 h 20"/>
                <a:gd name="T84" fmla="*/ 10 w 12"/>
                <a:gd name="T8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" h="20">
                  <a:moveTo>
                    <a:pt x="12" y="3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1" y="18"/>
                    <a:pt x="10" y="19"/>
                    <a:pt x="10" y="19"/>
                  </a:cubicBezTo>
                  <a:cubicBezTo>
                    <a:pt x="9" y="20"/>
                    <a:pt x="8" y="20"/>
                    <a:pt x="8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3" y="20"/>
                    <a:pt x="2" y="19"/>
                  </a:cubicBezTo>
                  <a:cubicBezTo>
                    <a:pt x="1" y="19"/>
                    <a:pt x="0" y="17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4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9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0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3"/>
                  </a:lnTo>
                  <a:close/>
                  <a:moveTo>
                    <a:pt x="10" y="4"/>
                  </a:moveTo>
                  <a:cubicBezTo>
                    <a:pt x="9" y="4"/>
                    <a:pt x="8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3" y="11"/>
                    <a:pt x="3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1"/>
                    <a:pt x="9" y="11"/>
                    <a:pt x="10" y="10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6" name="Freeform 46"/>
            <p:cNvSpPr>
              <a:spLocks noEditPoints="1"/>
            </p:cNvSpPr>
            <p:nvPr userDrawn="1"/>
          </p:nvSpPr>
          <p:spPr bwMode="auto">
            <a:xfrm>
              <a:off x="932973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7 w 12"/>
                <a:gd name="T3" fmla="*/ 14 h 14"/>
                <a:gd name="T4" fmla="*/ 4 w 12"/>
                <a:gd name="T5" fmla="*/ 14 h 14"/>
                <a:gd name="T6" fmla="*/ 2 w 12"/>
                <a:gd name="T7" fmla="*/ 14 h 14"/>
                <a:gd name="T8" fmla="*/ 0 w 12"/>
                <a:gd name="T9" fmla="*/ 12 h 14"/>
                <a:gd name="T10" fmla="*/ 0 w 12"/>
                <a:gd name="T11" fmla="*/ 10 h 14"/>
                <a:gd name="T12" fmla="*/ 0 w 12"/>
                <a:gd name="T13" fmla="*/ 4 h 14"/>
                <a:gd name="T14" fmla="*/ 0 w 12"/>
                <a:gd name="T15" fmla="*/ 2 h 14"/>
                <a:gd name="T16" fmla="*/ 2 w 12"/>
                <a:gd name="T17" fmla="*/ 0 h 14"/>
                <a:gd name="T18" fmla="*/ 4 w 12"/>
                <a:gd name="T19" fmla="*/ 0 h 14"/>
                <a:gd name="T20" fmla="*/ 7 w 12"/>
                <a:gd name="T21" fmla="*/ 0 h 14"/>
                <a:gd name="T22" fmla="*/ 10 w 12"/>
                <a:gd name="T23" fmla="*/ 0 h 14"/>
                <a:gd name="T24" fmla="*/ 11 w 12"/>
                <a:gd name="T25" fmla="*/ 2 h 14"/>
                <a:gd name="T26" fmla="*/ 12 w 12"/>
                <a:gd name="T27" fmla="*/ 4 h 14"/>
                <a:gd name="T28" fmla="*/ 12 w 12"/>
                <a:gd name="T29" fmla="*/ 8 h 14"/>
                <a:gd name="T30" fmla="*/ 2 w 12"/>
                <a:gd name="T31" fmla="*/ 8 h 14"/>
                <a:gd name="T32" fmla="*/ 2 w 12"/>
                <a:gd name="T33" fmla="*/ 10 h 14"/>
                <a:gd name="T34" fmla="*/ 2 w 12"/>
                <a:gd name="T35" fmla="*/ 10 h 14"/>
                <a:gd name="T36" fmla="*/ 4 w 12"/>
                <a:gd name="T37" fmla="*/ 12 h 14"/>
                <a:gd name="T38" fmla="*/ 7 w 12"/>
                <a:gd name="T39" fmla="*/ 12 h 14"/>
                <a:gd name="T40" fmla="*/ 8 w 12"/>
                <a:gd name="T41" fmla="*/ 12 h 14"/>
                <a:gd name="T42" fmla="*/ 9 w 12"/>
                <a:gd name="T43" fmla="*/ 10 h 14"/>
                <a:gd name="T44" fmla="*/ 9 w 12"/>
                <a:gd name="T45" fmla="*/ 10 h 14"/>
                <a:gd name="T46" fmla="*/ 12 w 12"/>
                <a:gd name="T47" fmla="*/ 11 h 14"/>
                <a:gd name="T48" fmla="*/ 10 w 12"/>
                <a:gd name="T49" fmla="*/ 14 h 14"/>
                <a:gd name="T50" fmla="*/ 9 w 12"/>
                <a:gd name="T51" fmla="*/ 4 h 14"/>
                <a:gd name="T52" fmla="*/ 9 w 12"/>
                <a:gd name="T53" fmla="*/ 4 h 14"/>
                <a:gd name="T54" fmla="*/ 8 w 12"/>
                <a:gd name="T55" fmla="*/ 2 h 14"/>
                <a:gd name="T56" fmla="*/ 7 w 12"/>
                <a:gd name="T57" fmla="*/ 2 h 14"/>
                <a:gd name="T58" fmla="*/ 4 w 12"/>
                <a:gd name="T59" fmla="*/ 2 h 14"/>
                <a:gd name="T60" fmla="*/ 2 w 12"/>
                <a:gd name="T61" fmla="*/ 4 h 14"/>
                <a:gd name="T62" fmla="*/ 2 w 12"/>
                <a:gd name="T63" fmla="*/ 4 h 14"/>
                <a:gd name="T64" fmla="*/ 2 w 12"/>
                <a:gd name="T65" fmla="*/ 6 h 14"/>
                <a:gd name="T66" fmla="*/ 9 w 12"/>
                <a:gd name="T67" fmla="*/ 6 h 14"/>
                <a:gd name="T68" fmla="*/ 9 w 12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1" y="13"/>
                    <a:pt x="0" y="12"/>
                    <a:pt x="0" y="12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3" y="12"/>
                    <a:pt x="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2"/>
                    <a:pt x="10" y="13"/>
                    <a:pt x="10" y="14"/>
                  </a:cubicBezTo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3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9" y="6"/>
                    <a:pt x="9" y="6"/>
                    <a:pt x="9" y="6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7" name="Freeform 47"/>
            <p:cNvSpPr>
              <a:spLocks/>
            </p:cNvSpPr>
            <p:nvPr userDrawn="1"/>
          </p:nvSpPr>
          <p:spPr bwMode="auto">
            <a:xfrm>
              <a:off x="9380538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3 w 12"/>
                <a:gd name="T13" fmla="*/ 4 h 14"/>
                <a:gd name="T14" fmla="*/ 3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8" name="Freeform 48"/>
            <p:cNvSpPr>
              <a:spLocks/>
            </p:cNvSpPr>
            <p:nvPr userDrawn="1"/>
          </p:nvSpPr>
          <p:spPr bwMode="auto">
            <a:xfrm>
              <a:off x="9456738" y="6826250"/>
              <a:ext cx="44450" cy="63500"/>
            </a:xfrm>
            <a:custGeom>
              <a:avLst/>
              <a:gdLst>
                <a:gd name="T0" fmla="*/ 14 w 14"/>
                <a:gd name="T1" fmla="*/ 17 h 20"/>
                <a:gd name="T2" fmla="*/ 12 w 14"/>
                <a:gd name="T3" fmla="*/ 20 h 20"/>
                <a:gd name="T4" fmla="*/ 10 w 14"/>
                <a:gd name="T5" fmla="*/ 20 h 20"/>
                <a:gd name="T6" fmla="*/ 5 w 14"/>
                <a:gd name="T7" fmla="*/ 20 h 20"/>
                <a:gd name="T8" fmla="*/ 3 w 14"/>
                <a:gd name="T9" fmla="*/ 20 h 20"/>
                <a:gd name="T10" fmla="*/ 1 w 14"/>
                <a:gd name="T11" fmla="*/ 17 h 20"/>
                <a:gd name="T12" fmla="*/ 0 w 14"/>
                <a:gd name="T13" fmla="*/ 16 h 20"/>
                <a:gd name="T14" fmla="*/ 0 w 14"/>
                <a:gd name="T15" fmla="*/ 0 h 20"/>
                <a:gd name="T16" fmla="*/ 3 w 14"/>
                <a:gd name="T17" fmla="*/ 0 h 20"/>
                <a:gd name="T18" fmla="*/ 3 w 14"/>
                <a:gd name="T19" fmla="*/ 16 h 20"/>
                <a:gd name="T20" fmla="*/ 5 w 14"/>
                <a:gd name="T21" fmla="*/ 18 h 20"/>
                <a:gd name="T22" fmla="*/ 5 w 14"/>
                <a:gd name="T23" fmla="*/ 18 h 20"/>
                <a:gd name="T24" fmla="*/ 9 w 14"/>
                <a:gd name="T25" fmla="*/ 18 h 20"/>
                <a:gd name="T26" fmla="*/ 10 w 14"/>
                <a:gd name="T27" fmla="*/ 18 h 20"/>
                <a:gd name="T28" fmla="*/ 12 w 14"/>
                <a:gd name="T29" fmla="*/ 16 h 20"/>
                <a:gd name="T30" fmla="*/ 12 w 14"/>
                <a:gd name="T31" fmla="*/ 0 h 20"/>
                <a:gd name="T32" fmla="*/ 14 w 14"/>
                <a:gd name="T33" fmla="*/ 0 h 20"/>
                <a:gd name="T34" fmla="*/ 14 w 14"/>
                <a:gd name="T35" fmla="*/ 16 h 20"/>
                <a:gd name="T36" fmla="*/ 14 w 14"/>
                <a:gd name="T3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0">
                  <a:moveTo>
                    <a:pt x="14" y="17"/>
                  </a:moveTo>
                  <a:cubicBezTo>
                    <a:pt x="14" y="18"/>
                    <a:pt x="12" y="19"/>
                    <a:pt x="12" y="20"/>
                  </a:cubicBezTo>
                  <a:cubicBezTo>
                    <a:pt x="11" y="20"/>
                    <a:pt x="10" y="20"/>
                    <a:pt x="10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4" y="20"/>
                    <a:pt x="3" y="20"/>
                  </a:cubicBezTo>
                  <a:cubicBezTo>
                    <a:pt x="3" y="19"/>
                    <a:pt x="1" y="18"/>
                    <a:pt x="1" y="17"/>
                  </a:cubicBezTo>
                  <a:cubicBezTo>
                    <a:pt x="1" y="17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5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2" y="16"/>
                    <a:pt x="12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7"/>
                    <a:pt x="14" y="17"/>
                  </a:cubicBezTo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39" name="Freeform 49"/>
            <p:cNvSpPr>
              <a:spLocks/>
            </p:cNvSpPr>
            <p:nvPr userDrawn="1"/>
          </p:nvSpPr>
          <p:spPr bwMode="auto">
            <a:xfrm>
              <a:off x="9517063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3 w 12"/>
                <a:gd name="T13" fmla="*/ 4 h 14"/>
                <a:gd name="T14" fmla="*/ 3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0" name="Freeform 50"/>
            <p:cNvSpPr>
              <a:spLocks noEditPoints="1"/>
            </p:cNvSpPr>
            <p:nvPr userDrawn="1"/>
          </p:nvSpPr>
          <p:spPr bwMode="auto">
            <a:xfrm>
              <a:off x="9571038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0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0 w 6"/>
                <a:gd name="T17" fmla="*/ 40 h 40"/>
                <a:gd name="T18" fmla="*/ 0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1" name="Freeform 51"/>
            <p:cNvSpPr>
              <a:spLocks/>
            </p:cNvSpPr>
            <p:nvPr userDrawn="1"/>
          </p:nvSpPr>
          <p:spPr bwMode="auto">
            <a:xfrm>
              <a:off x="9590088" y="6845300"/>
              <a:ext cx="41275" cy="44450"/>
            </a:xfrm>
            <a:custGeom>
              <a:avLst/>
              <a:gdLst>
                <a:gd name="T0" fmla="*/ 16 w 26"/>
                <a:gd name="T1" fmla="*/ 28 h 28"/>
                <a:gd name="T2" fmla="*/ 10 w 26"/>
                <a:gd name="T3" fmla="*/ 28 h 28"/>
                <a:gd name="T4" fmla="*/ 0 w 26"/>
                <a:gd name="T5" fmla="*/ 0 h 28"/>
                <a:gd name="T6" fmla="*/ 6 w 26"/>
                <a:gd name="T7" fmla="*/ 0 h 28"/>
                <a:gd name="T8" fmla="*/ 14 w 26"/>
                <a:gd name="T9" fmla="*/ 22 h 28"/>
                <a:gd name="T10" fmla="*/ 20 w 26"/>
                <a:gd name="T11" fmla="*/ 0 h 28"/>
                <a:gd name="T12" fmla="*/ 26 w 26"/>
                <a:gd name="T13" fmla="*/ 0 h 28"/>
                <a:gd name="T14" fmla="*/ 16 w 26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8">
                  <a:moveTo>
                    <a:pt x="16" y="28"/>
                  </a:moveTo>
                  <a:lnTo>
                    <a:pt x="10" y="2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4" y="2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2" name="Freeform 52"/>
            <p:cNvSpPr>
              <a:spLocks noEditPoints="1"/>
            </p:cNvSpPr>
            <p:nvPr userDrawn="1"/>
          </p:nvSpPr>
          <p:spPr bwMode="auto">
            <a:xfrm>
              <a:off x="964088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8 w 12"/>
                <a:gd name="T3" fmla="*/ 14 h 14"/>
                <a:gd name="T4" fmla="*/ 5 w 12"/>
                <a:gd name="T5" fmla="*/ 14 h 14"/>
                <a:gd name="T6" fmla="*/ 2 w 12"/>
                <a:gd name="T7" fmla="*/ 14 h 14"/>
                <a:gd name="T8" fmla="*/ 1 w 12"/>
                <a:gd name="T9" fmla="*/ 12 h 14"/>
                <a:gd name="T10" fmla="*/ 0 w 12"/>
                <a:gd name="T11" fmla="*/ 10 h 14"/>
                <a:gd name="T12" fmla="*/ 0 w 12"/>
                <a:gd name="T13" fmla="*/ 4 h 14"/>
                <a:gd name="T14" fmla="*/ 1 w 12"/>
                <a:gd name="T15" fmla="*/ 2 h 14"/>
                <a:gd name="T16" fmla="*/ 2 w 12"/>
                <a:gd name="T17" fmla="*/ 0 h 14"/>
                <a:gd name="T18" fmla="*/ 5 w 12"/>
                <a:gd name="T19" fmla="*/ 0 h 14"/>
                <a:gd name="T20" fmla="*/ 8 w 12"/>
                <a:gd name="T21" fmla="*/ 0 h 14"/>
                <a:gd name="T22" fmla="*/ 10 w 12"/>
                <a:gd name="T23" fmla="*/ 0 h 14"/>
                <a:gd name="T24" fmla="*/ 12 w 12"/>
                <a:gd name="T25" fmla="*/ 2 h 14"/>
                <a:gd name="T26" fmla="*/ 12 w 12"/>
                <a:gd name="T27" fmla="*/ 4 h 14"/>
                <a:gd name="T28" fmla="*/ 12 w 12"/>
                <a:gd name="T29" fmla="*/ 8 h 14"/>
                <a:gd name="T30" fmla="*/ 3 w 12"/>
                <a:gd name="T31" fmla="*/ 8 h 14"/>
                <a:gd name="T32" fmla="*/ 3 w 12"/>
                <a:gd name="T33" fmla="*/ 10 h 14"/>
                <a:gd name="T34" fmla="*/ 3 w 12"/>
                <a:gd name="T35" fmla="*/ 10 h 14"/>
                <a:gd name="T36" fmla="*/ 5 w 12"/>
                <a:gd name="T37" fmla="*/ 12 h 14"/>
                <a:gd name="T38" fmla="*/ 8 w 12"/>
                <a:gd name="T39" fmla="*/ 12 h 14"/>
                <a:gd name="T40" fmla="*/ 9 w 12"/>
                <a:gd name="T41" fmla="*/ 12 h 14"/>
                <a:gd name="T42" fmla="*/ 10 w 12"/>
                <a:gd name="T43" fmla="*/ 10 h 14"/>
                <a:gd name="T44" fmla="*/ 10 w 12"/>
                <a:gd name="T45" fmla="*/ 10 h 14"/>
                <a:gd name="T46" fmla="*/ 12 w 12"/>
                <a:gd name="T47" fmla="*/ 11 h 14"/>
                <a:gd name="T48" fmla="*/ 10 w 12"/>
                <a:gd name="T49" fmla="*/ 14 h 14"/>
                <a:gd name="T50" fmla="*/ 10 w 12"/>
                <a:gd name="T51" fmla="*/ 4 h 14"/>
                <a:gd name="T52" fmla="*/ 10 w 12"/>
                <a:gd name="T53" fmla="*/ 4 h 14"/>
                <a:gd name="T54" fmla="*/ 8 w 12"/>
                <a:gd name="T55" fmla="*/ 2 h 14"/>
                <a:gd name="T56" fmla="*/ 8 w 12"/>
                <a:gd name="T57" fmla="*/ 2 h 14"/>
                <a:gd name="T58" fmla="*/ 5 w 12"/>
                <a:gd name="T59" fmla="*/ 2 h 14"/>
                <a:gd name="T60" fmla="*/ 3 w 12"/>
                <a:gd name="T61" fmla="*/ 4 h 14"/>
                <a:gd name="T62" fmla="*/ 3 w 12"/>
                <a:gd name="T63" fmla="*/ 4 h 14"/>
                <a:gd name="T64" fmla="*/ 3 w 12"/>
                <a:gd name="T65" fmla="*/ 6 h 14"/>
                <a:gd name="T66" fmla="*/ 10 w 12"/>
                <a:gd name="T67" fmla="*/ 6 h 14"/>
                <a:gd name="T68" fmla="*/ 10 w 12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10" y="14"/>
                    <a:pt x="9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2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1" y="13"/>
                    <a:pt x="10" y="14"/>
                  </a:cubicBezTo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9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3" name="Freeform 53"/>
            <p:cNvSpPr>
              <a:spLocks/>
            </p:cNvSpPr>
            <p:nvPr userDrawn="1"/>
          </p:nvSpPr>
          <p:spPr bwMode="auto">
            <a:xfrm>
              <a:off x="9694863" y="6845300"/>
              <a:ext cx="38100" cy="44450"/>
            </a:xfrm>
            <a:custGeom>
              <a:avLst/>
              <a:gdLst>
                <a:gd name="T0" fmla="*/ 9 w 12"/>
                <a:gd name="T1" fmla="*/ 4 h 14"/>
                <a:gd name="T2" fmla="*/ 7 w 12"/>
                <a:gd name="T3" fmla="*/ 2 h 14"/>
                <a:gd name="T4" fmla="*/ 6 w 12"/>
                <a:gd name="T5" fmla="*/ 2 h 14"/>
                <a:gd name="T6" fmla="*/ 3 w 12"/>
                <a:gd name="T7" fmla="*/ 4 h 14"/>
                <a:gd name="T8" fmla="*/ 3 w 12"/>
                <a:gd name="T9" fmla="*/ 14 h 14"/>
                <a:gd name="T10" fmla="*/ 0 w 12"/>
                <a:gd name="T11" fmla="*/ 14 h 14"/>
                <a:gd name="T12" fmla="*/ 0 w 12"/>
                <a:gd name="T13" fmla="*/ 3 h 14"/>
                <a:gd name="T14" fmla="*/ 0 w 12"/>
                <a:gd name="T15" fmla="*/ 0 h 14"/>
                <a:gd name="T16" fmla="*/ 3 w 12"/>
                <a:gd name="T17" fmla="*/ 0 h 14"/>
                <a:gd name="T18" fmla="*/ 3 w 12"/>
                <a:gd name="T19" fmla="*/ 1 h 14"/>
                <a:gd name="T20" fmla="*/ 5 w 12"/>
                <a:gd name="T21" fmla="*/ 0 h 14"/>
                <a:gd name="T22" fmla="*/ 7 w 12"/>
                <a:gd name="T23" fmla="*/ 0 h 14"/>
                <a:gd name="T24" fmla="*/ 9 w 12"/>
                <a:gd name="T25" fmla="*/ 0 h 14"/>
                <a:gd name="T26" fmla="*/ 12 w 12"/>
                <a:gd name="T27" fmla="*/ 3 h 14"/>
                <a:gd name="T28" fmla="*/ 9 w 12"/>
                <a:gd name="T2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4">
                  <a:moveTo>
                    <a:pt x="9" y="4"/>
                  </a:moveTo>
                  <a:cubicBezTo>
                    <a:pt x="9" y="3"/>
                    <a:pt x="8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1"/>
                    <a:pt x="11" y="2"/>
                    <a:pt x="12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4" name="Freeform 54"/>
            <p:cNvSpPr>
              <a:spLocks/>
            </p:cNvSpPr>
            <p:nvPr userDrawn="1"/>
          </p:nvSpPr>
          <p:spPr bwMode="auto">
            <a:xfrm>
              <a:off x="9736138" y="6845300"/>
              <a:ext cx="41275" cy="44450"/>
            </a:xfrm>
            <a:custGeom>
              <a:avLst/>
              <a:gdLst>
                <a:gd name="T0" fmla="*/ 10 w 13"/>
                <a:gd name="T1" fmla="*/ 4 h 14"/>
                <a:gd name="T2" fmla="*/ 8 w 13"/>
                <a:gd name="T3" fmla="*/ 2 h 14"/>
                <a:gd name="T4" fmla="*/ 5 w 13"/>
                <a:gd name="T5" fmla="*/ 2 h 14"/>
                <a:gd name="T6" fmla="*/ 4 w 13"/>
                <a:gd name="T7" fmla="*/ 2 h 14"/>
                <a:gd name="T8" fmla="*/ 3 w 13"/>
                <a:gd name="T9" fmla="*/ 3 h 14"/>
                <a:gd name="T10" fmla="*/ 3 w 13"/>
                <a:gd name="T11" fmla="*/ 4 h 14"/>
                <a:gd name="T12" fmla="*/ 3 w 13"/>
                <a:gd name="T13" fmla="*/ 5 h 14"/>
                <a:gd name="T14" fmla="*/ 4 w 13"/>
                <a:gd name="T15" fmla="*/ 6 h 14"/>
                <a:gd name="T16" fmla="*/ 9 w 13"/>
                <a:gd name="T17" fmla="*/ 6 h 14"/>
                <a:gd name="T18" fmla="*/ 12 w 13"/>
                <a:gd name="T19" fmla="*/ 9 h 14"/>
                <a:gd name="T20" fmla="*/ 12 w 13"/>
                <a:gd name="T21" fmla="*/ 10 h 14"/>
                <a:gd name="T22" fmla="*/ 12 w 13"/>
                <a:gd name="T23" fmla="*/ 12 h 14"/>
                <a:gd name="T24" fmla="*/ 10 w 13"/>
                <a:gd name="T25" fmla="*/ 14 h 14"/>
                <a:gd name="T26" fmla="*/ 8 w 13"/>
                <a:gd name="T27" fmla="*/ 14 h 14"/>
                <a:gd name="T28" fmla="*/ 4 w 13"/>
                <a:gd name="T29" fmla="*/ 14 h 14"/>
                <a:gd name="T30" fmla="*/ 2 w 13"/>
                <a:gd name="T31" fmla="*/ 14 h 14"/>
                <a:gd name="T32" fmla="*/ 0 w 13"/>
                <a:gd name="T33" fmla="*/ 11 h 14"/>
                <a:gd name="T34" fmla="*/ 2 w 13"/>
                <a:gd name="T35" fmla="*/ 10 h 14"/>
                <a:gd name="T36" fmla="*/ 4 w 13"/>
                <a:gd name="T37" fmla="*/ 12 h 14"/>
                <a:gd name="T38" fmla="*/ 4 w 13"/>
                <a:gd name="T39" fmla="*/ 12 h 14"/>
                <a:gd name="T40" fmla="*/ 8 w 13"/>
                <a:gd name="T41" fmla="*/ 12 h 14"/>
                <a:gd name="T42" fmla="*/ 10 w 13"/>
                <a:gd name="T43" fmla="*/ 11 h 14"/>
                <a:gd name="T44" fmla="*/ 10 w 13"/>
                <a:gd name="T45" fmla="*/ 10 h 14"/>
                <a:gd name="T46" fmla="*/ 10 w 13"/>
                <a:gd name="T47" fmla="*/ 9 h 14"/>
                <a:gd name="T48" fmla="*/ 9 w 13"/>
                <a:gd name="T49" fmla="*/ 8 h 14"/>
                <a:gd name="T50" fmla="*/ 4 w 13"/>
                <a:gd name="T51" fmla="*/ 8 h 14"/>
                <a:gd name="T52" fmla="*/ 0 w 13"/>
                <a:gd name="T53" fmla="*/ 5 h 14"/>
                <a:gd name="T54" fmla="*/ 0 w 13"/>
                <a:gd name="T55" fmla="*/ 4 h 14"/>
                <a:gd name="T56" fmla="*/ 1 w 13"/>
                <a:gd name="T57" fmla="*/ 2 h 14"/>
                <a:gd name="T58" fmla="*/ 2 w 13"/>
                <a:gd name="T59" fmla="*/ 0 h 14"/>
                <a:gd name="T60" fmla="*/ 5 w 13"/>
                <a:gd name="T61" fmla="*/ 0 h 14"/>
                <a:gd name="T62" fmla="*/ 8 w 13"/>
                <a:gd name="T63" fmla="*/ 0 h 14"/>
                <a:gd name="T64" fmla="*/ 10 w 13"/>
                <a:gd name="T65" fmla="*/ 0 h 14"/>
                <a:gd name="T66" fmla="*/ 13 w 13"/>
                <a:gd name="T67" fmla="*/ 3 h 14"/>
                <a:gd name="T68" fmla="*/ 10 w 13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" h="14">
                  <a:moveTo>
                    <a:pt x="10" y="4"/>
                  </a:moveTo>
                  <a:cubicBezTo>
                    <a:pt x="10" y="3"/>
                    <a:pt x="9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2" y="7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2" y="12"/>
                    <a:pt x="12" y="12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10" y="14"/>
                    <a:pt x="9" y="14"/>
                    <a:pt x="8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2" y="14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10" y="11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9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3" y="3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5" name="Freeform 55"/>
            <p:cNvSpPr>
              <a:spLocks noEditPoints="1"/>
            </p:cNvSpPr>
            <p:nvPr userDrawn="1"/>
          </p:nvSpPr>
          <p:spPr bwMode="auto">
            <a:xfrm>
              <a:off x="9790113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0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0 w 6"/>
                <a:gd name="T17" fmla="*/ 40 h 40"/>
                <a:gd name="T18" fmla="*/ 0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6" name="Freeform 56"/>
            <p:cNvSpPr>
              <a:spLocks/>
            </p:cNvSpPr>
            <p:nvPr userDrawn="1"/>
          </p:nvSpPr>
          <p:spPr bwMode="auto">
            <a:xfrm>
              <a:off x="9812338" y="6826250"/>
              <a:ext cx="28575" cy="63500"/>
            </a:xfrm>
            <a:custGeom>
              <a:avLst/>
              <a:gdLst>
                <a:gd name="T0" fmla="*/ 5 w 9"/>
                <a:gd name="T1" fmla="*/ 8 h 20"/>
                <a:gd name="T2" fmla="*/ 5 w 9"/>
                <a:gd name="T3" fmla="*/ 16 h 20"/>
                <a:gd name="T4" fmla="*/ 5 w 9"/>
                <a:gd name="T5" fmla="*/ 16 h 20"/>
                <a:gd name="T6" fmla="*/ 6 w 9"/>
                <a:gd name="T7" fmla="*/ 18 h 20"/>
                <a:gd name="T8" fmla="*/ 6 w 9"/>
                <a:gd name="T9" fmla="*/ 18 h 20"/>
                <a:gd name="T10" fmla="*/ 9 w 9"/>
                <a:gd name="T11" fmla="*/ 18 h 20"/>
                <a:gd name="T12" fmla="*/ 9 w 9"/>
                <a:gd name="T13" fmla="*/ 20 h 20"/>
                <a:gd name="T14" fmla="*/ 6 w 9"/>
                <a:gd name="T15" fmla="*/ 20 h 20"/>
                <a:gd name="T16" fmla="*/ 4 w 9"/>
                <a:gd name="T17" fmla="*/ 19 h 20"/>
                <a:gd name="T18" fmla="*/ 3 w 9"/>
                <a:gd name="T19" fmla="*/ 18 h 20"/>
                <a:gd name="T20" fmla="*/ 2 w 9"/>
                <a:gd name="T21" fmla="*/ 16 h 20"/>
                <a:gd name="T22" fmla="*/ 2 w 9"/>
                <a:gd name="T23" fmla="*/ 8 h 20"/>
                <a:gd name="T24" fmla="*/ 0 w 9"/>
                <a:gd name="T25" fmla="*/ 8 h 20"/>
                <a:gd name="T26" fmla="*/ 0 w 9"/>
                <a:gd name="T27" fmla="*/ 6 h 20"/>
                <a:gd name="T28" fmla="*/ 2 w 9"/>
                <a:gd name="T29" fmla="*/ 6 h 20"/>
                <a:gd name="T30" fmla="*/ 2 w 9"/>
                <a:gd name="T31" fmla="*/ 0 h 20"/>
                <a:gd name="T32" fmla="*/ 5 w 9"/>
                <a:gd name="T33" fmla="*/ 0 h 20"/>
                <a:gd name="T34" fmla="*/ 5 w 9"/>
                <a:gd name="T35" fmla="*/ 6 h 20"/>
                <a:gd name="T36" fmla="*/ 9 w 9"/>
                <a:gd name="T37" fmla="*/ 6 h 20"/>
                <a:gd name="T38" fmla="*/ 9 w 9"/>
                <a:gd name="T39" fmla="*/ 8 h 20"/>
                <a:gd name="T40" fmla="*/ 5 w 9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0">
                  <a:moveTo>
                    <a:pt x="5" y="8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5" y="20"/>
                    <a:pt x="4" y="19"/>
                  </a:cubicBezTo>
                  <a:cubicBezTo>
                    <a:pt x="4" y="19"/>
                    <a:pt x="3" y="18"/>
                    <a:pt x="3" y="18"/>
                  </a:cubicBezTo>
                  <a:cubicBezTo>
                    <a:pt x="2" y="17"/>
                    <a:pt x="2" y="17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5" y="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47" name="Freeform 57"/>
            <p:cNvSpPr>
              <a:spLocks/>
            </p:cNvSpPr>
            <p:nvPr userDrawn="1"/>
          </p:nvSpPr>
          <p:spPr bwMode="auto">
            <a:xfrm>
              <a:off x="9847263" y="6845300"/>
              <a:ext cx="41275" cy="63500"/>
            </a:xfrm>
            <a:custGeom>
              <a:avLst/>
              <a:gdLst>
                <a:gd name="T0" fmla="*/ 14 w 26"/>
                <a:gd name="T1" fmla="*/ 40 h 40"/>
                <a:gd name="T2" fmla="*/ 8 w 26"/>
                <a:gd name="T3" fmla="*/ 40 h 40"/>
                <a:gd name="T4" fmla="*/ 12 w 26"/>
                <a:gd name="T5" fmla="*/ 28 h 40"/>
                <a:gd name="T6" fmla="*/ 10 w 26"/>
                <a:gd name="T7" fmla="*/ 28 h 40"/>
                <a:gd name="T8" fmla="*/ 0 w 26"/>
                <a:gd name="T9" fmla="*/ 0 h 40"/>
                <a:gd name="T10" fmla="*/ 6 w 26"/>
                <a:gd name="T11" fmla="*/ 0 h 40"/>
                <a:gd name="T12" fmla="*/ 14 w 26"/>
                <a:gd name="T13" fmla="*/ 22 h 40"/>
                <a:gd name="T14" fmla="*/ 22 w 26"/>
                <a:gd name="T15" fmla="*/ 0 h 40"/>
                <a:gd name="T16" fmla="*/ 26 w 26"/>
                <a:gd name="T17" fmla="*/ 0 h 40"/>
                <a:gd name="T18" fmla="*/ 14 w 26"/>
                <a:gd name="T1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0">
                  <a:moveTo>
                    <a:pt x="14" y="40"/>
                  </a:moveTo>
                  <a:lnTo>
                    <a:pt x="8" y="40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4" y="2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14" y="40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160" name="Gruppieren 159"/>
          <p:cNvGrpSpPr/>
          <p:nvPr userDrawn="1"/>
        </p:nvGrpSpPr>
        <p:grpSpPr>
          <a:xfrm>
            <a:off x="8602713" y="838922"/>
            <a:ext cx="1546225" cy="609690"/>
            <a:chOff x="8596313" y="328613"/>
            <a:chExt cx="1562100" cy="615950"/>
          </a:xfrm>
        </p:grpSpPr>
        <p:sp>
          <p:nvSpPr>
            <p:cNvPr id="161" name="Freeform 15"/>
            <p:cNvSpPr>
              <a:spLocks/>
            </p:cNvSpPr>
            <p:nvPr userDrawn="1"/>
          </p:nvSpPr>
          <p:spPr bwMode="auto">
            <a:xfrm>
              <a:off x="9110663" y="334963"/>
              <a:ext cx="365125" cy="419100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2" name="Freeform 16"/>
            <p:cNvSpPr>
              <a:spLocks/>
            </p:cNvSpPr>
            <p:nvPr userDrawn="1"/>
          </p:nvSpPr>
          <p:spPr bwMode="auto">
            <a:xfrm>
              <a:off x="9520238" y="328613"/>
              <a:ext cx="254000" cy="434975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3" name="Freeform 17"/>
            <p:cNvSpPr>
              <a:spLocks noEditPoints="1"/>
            </p:cNvSpPr>
            <p:nvPr userDrawn="1"/>
          </p:nvSpPr>
          <p:spPr bwMode="auto">
            <a:xfrm>
              <a:off x="9825038" y="334963"/>
              <a:ext cx="330200" cy="419100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4" name="Freeform 18"/>
            <p:cNvSpPr>
              <a:spLocks noEditPoints="1"/>
            </p:cNvSpPr>
            <p:nvPr userDrawn="1"/>
          </p:nvSpPr>
          <p:spPr bwMode="auto">
            <a:xfrm>
              <a:off x="8599488" y="858838"/>
              <a:ext cx="66675" cy="85725"/>
            </a:xfrm>
            <a:custGeom>
              <a:avLst/>
              <a:gdLst>
                <a:gd name="T0" fmla="*/ 4 w 21"/>
                <a:gd name="T1" fmla="*/ 11 h 27"/>
                <a:gd name="T2" fmla="*/ 3 w 21"/>
                <a:gd name="T3" fmla="*/ 4 h 27"/>
                <a:gd name="T4" fmla="*/ 1 w 21"/>
                <a:gd name="T5" fmla="*/ 2 h 27"/>
                <a:gd name="T6" fmla="*/ 0 w 21"/>
                <a:gd name="T7" fmla="*/ 2 h 27"/>
                <a:gd name="T8" fmla="*/ 0 w 21"/>
                <a:gd name="T9" fmla="*/ 1 h 27"/>
                <a:gd name="T10" fmla="*/ 0 w 21"/>
                <a:gd name="T11" fmla="*/ 1 h 27"/>
                <a:gd name="T12" fmla="*/ 0 w 21"/>
                <a:gd name="T13" fmla="*/ 0 h 27"/>
                <a:gd name="T14" fmla="*/ 5 w 21"/>
                <a:gd name="T15" fmla="*/ 0 h 27"/>
                <a:gd name="T16" fmla="*/ 10 w 21"/>
                <a:gd name="T17" fmla="*/ 0 h 27"/>
                <a:gd name="T18" fmla="*/ 16 w 21"/>
                <a:gd name="T19" fmla="*/ 1 h 27"/>
                <a:gd name="T20" fmla="*/ 19 w 21"/>
                <a:gd name="T21" fmla="*/ 6 h 27"/>
                <a:gd name="T22" fmla="*/ 14 w 21"/>
                <a:gd name="T23" fmla="*/ 12 h 27"/>
                <a:gd name="T24" fmla="*/ 15 w 21"/>
                <a:gd name="T25" fmla="*/ 13 h 27"/>
                <a:gd name="T26" fmla="*/ 21 w 21"/>
                <a:gd name="T27" fmla="*/ 20 h 27"/>
                <a:gd name="T28" fmla="*/ 18 w 21"/>
                <a:gd name="T29" fmla="*/ 25 h 27"/>
                <a:gd name="T30" fmla="*/ 11 w 21"/>
                <a:gd name="T31" fmla="*/ 27 h 27"/>
                <a:gd name="T32" fmla="*/ 5 w 21"/>
                <a:gd name="T33" fmla="*/ 27 h 27"/>
                <a:gd name="T34" fmla="*/ 0 w 21"/>
                <a:gd name="T35" fmla="*/ 27 h 27"/>
                <a:gd name="T36" fmla="*/ 0 w 21"/>
                <a:gd name="T37" fmla="*/ 27 h 27"/>
                <a:gd name="T38" fmla="*/ 0 w 21"/>
                <a:gd name="T39" fmla="*/ 26 h 27"/>
                <a:gd name="T40" fmla="*/ 0 w 21"/>
                <a:gd name="T41" fmla="*/ 25 h 27"/>
                <a:gd name="T42" fmla="*/ 2 w 21"/>
                <a:gd name="T43" fmla="*/ 25 h 27"/>
                <a:gd name="T44" fmla="*/ 3 w 21"/>
                <a:gd name="T45" fmla="*/ 24 h 27"/>
                <a:gd name="T46" fmla="*/ 4 w 21"/>
                <a:gd name="T47" fmla="*/ 15 h 27"/>
                <a:gd name="T48" fmla="*/ 4 w 21"/>
                <a:gd name="T49" fmla="*/ 11 h 27"/>
                <a:gd name="T50" fmla="*/ 7 w 21"/>
                <a:gd name="T51" fmla="*/ 12 h 27"/>
                <a:gd name="T52" fmla="*/ 9 w 21"/>
                <a:gd name="T53" fmla="*/ 12 h 27"/>
                <a:gd name="T54" fmla="*/ 13 w 21"/>
                <a:gd name="T55" fmla="*/ 11 h 27"/>
                <a:gd name="T56" fmla="*/ 16 w 21"/>
                <a:gd name="T57" fmla="*/ 7 h 27"/>
                <a:gd name="T58" fmla="*/ 14 w 21"/>
                <a:gd name="T59" fmla="*/ 3 h 27"/>
                <a:gd name="T60" fmla="*/ 9 w 21"/>
                <a:gd name="T61" fmla="*/ 1 h 27"/>
                <a:gd name="T62" fmla="*/ 7 w 21"/>
                <a:gd name="T63" fmla="*/ 2 h 27"/>
                <a:gd name="T64" fmla="*/ 7 w 21"/>
                <a:gd name="T65" fmla="*/ 2 h 27"/>
                <a:gd name="T66" fmla="*/ 7 w 21"/>
                <a:gd name="T67" fmla="*/ 9 h 27"/>
                <a:gd name="T68" fmla="*/ 7 w 21"/>
                <a:gd name="T69" fmla="*/ 12 h 27"/>
                <a:gd name="T70" fmla="*/ 7 w 21"/>
                <a:gd name="T71" fmla="*/ 16 h 27"/>
                <a:gd name="T72" fmla="*/ 7 w 21"/>
                <a:gd name="T73" fmla="*/ 21 h 27"/>
                <a:gd name="T74" fmla="*/ 11 w 21"/>
                <a:gd name="T75" fmla="*/ 26 h 27"/>
                <a:gd name="T76" fmla="*/ 17 w 21"/>
                <a:gd name="T77" fmla="*/ 20 h 27"/>
                <a:gd name="T78" fmla="*/ 13 w 21"/>
                <a:gd name="T79" fmla="*/ 14 h 27"/>
                <a:gd name="T80" fmla="*/ 8 w 21"/>
                <a:gd name="T81" fmla="*/ 13 h 27"/>
                <a:gd name="T82" fmla="*/ 7 w 21"/>
                <a:gd name="T83" fmla="*/ 13 h 27"/>
                <a:gd name="T84" fmla="*/ 7 w 21"/>
                <a:gd name="T8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4" y="11"/>
                  </a:moveTo>
                  <a:cubicBezTo>
                    <a:pt x="4" y="9"/>
                    <a:pt x="3" y="5"/>
                    <a:pt x="3" y="4"/>
                  </a:cubicBezTo>
                  <a:cubicBezTo>
                    <a:pt x="3" y="2"/>
                    <a:pt x="3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2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10"/>
                    <a:pt x="17" y="11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8" y="14"/>
                    <a:pt x="21" y="16"/>
                    <a:pt x="21" y="20"/>
                  </a:cubicBezTo>
                  <a:cubicBezTo>
                    <a:pt x="21" y="22"/>
                    <a:pt x="19" y="24"/>
                    <a:pt x="18" y="25"/>
                  </a:cubicBezTo>
                  <a:cubicBezTo>
                    <a:pt x="16" y="26"/>
                    <a:pt x="14" y="27"/>
                    <a:pt x="11" y="27"/>
                  </a:cubicBezTo>
                  <a:cubicBezTo>
                    <a:pt x="8" y="27"/>
                    <a:pt x="7" y="27"/>
                    <a:pt x="5" y="27"/>
                  </a:cubicBezTo>
                  <a:cubicBezTo>
                    <a:pt x="3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4"/>
                  </a:cubicBezTo>
                  <a:cubicBezTo>
                    <a:pt x="3" y="23"/>
                    <a:pt x="4" y="18"/>
                    <a:pt x="4" y="15"/>
                  </a:cubicBezTo>
                  <a:lnTo>
                    <a:pt x="4" y="11"/>
                  </a:lnTo>
                  <a:close/>
                  <a:moveTo>
                    <a:pt x="7" y="12"/>
                  </a:moveTo>
                  <a:cubicBezTo>
                    <a:pt x="8" y="12"/>
                    <a:pt x="8" y="12"/>
                    <a:pt x="9" y="12"/>
                  </a:cubicBezTo>
                  <a:cubicBezTo>
                    <a:pt x="11" y="12"/>
                    <a:pt x="13" y="12"/>
                    <a:pt x="13" y="11"/>
                  </a:cubicBezTo>
                  <a:cubicBezTo>
                    <a:pt x="15" y="10"/>
                    <a:pt x="16" y="8"/>
                    <a:pt x="16" y="7"/>
                  </a:cubicBezTo>
                  <a:cubicBezTo>
                    <a:pt x="16" y="5"/>
                    <a:pt x="15" y="4"/>
                    <a:pt x="14" y="3"/>
                  </a:cubicBezTo>
                  <a:cubicBezTo>
                    <a:pt x="12" y="2"/>
                    <a:pt x="11" y="1"/>
                    <a:pt x="9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6"/>
                    <a:pt x="7" y="9"/>
                  </a:cubicBezTo>
                  <a:lnTo>
                    <a:pt x="7" y="12"/>
                  </a:lnTo>
                  <a:close/>
                  <a:moveTo>
                    <a:pt x="7" y="1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4"/>
                    <a:pt x="8" y="26"/>
                    <a:pt x="11" y="26"/>
                  </a:cubicBezTo>
                  <a:cubicBezTo>
                    <a:pt x="14" y="26"/>
                    <a:pt x="17" y="24"/>
                    <a:pt x="17" y="20"/>
                  </a:cubicBezTo>
                  <a:cubicBezTo>
                    <a:pt x="17" y="17"/>
                    <a:pt x="15" y="15"/>
                    <a:pt x="13" y="14"/>
                  </a:cubicBezTo>
                  <a:cubicBezTo>
                    <a:pt x="11" y="13"/>
                    <a:pt x="10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5" name="Freeform 19"/>
            <p:cNvSpPr>
              <a:spLocks/>
            </p:cNvSpPr>
            <p:nvPr userDrawn="1"/>
          </p:nvSpPr>
          <p:spPr bwMode="auto">
            <a:xfrm>
              <a:off x="8704263" y="858838"/>
              <a:ext cx="85725" cy="85725"/>
            </a:xfrm>
            <a:custGeom>
              <a:avLst/>
              <a:gdLst>
                <a:gd name="T0" fmla="*/ 8 w 27"/>
                <a:gd name="T1" fmla="*/ 26 h 27"/>
                <a:gd name="T2" fmla="*/ 4 w 27"/>
                <a:gd name="T3" fmla="*/ 21 h 27"/>
                <a:gd name="T4" fmla="*/ 3 w 27"/>
                <a:gd name="T5" fmla="*/ 12 h 27"/>
                <a:gd name="T6" fmla="*/ 3 w 27"/>
                <a:gd name="T7" fmla="*/ 4 h 27"/>
                <a:gd name="T8" fmla="*/ 2 w 27"/>
                <a:gd name="T9" fmla="*/ 2 h 27"/>
                <a:gd name="T10" fmla="*/ 0 w 27"/>
                <a:gd name="T11" fmla="*/ 2 h 27"/>
                <a:gd name="T12" fmla="*/ 0 w 27"/>
                <a:gd name="T13" fmla="*/ 1 h 27"/>
                <a:gd name="T14" fmla="*/ 0 w 27"/>
                <a:gd name="T15" fmla="*/ 1 h 27"/>
                <a:gd name="T16" fmla="*/ 0 w 27"/>
                <a:gd name="T17" fmla="*/ 0 h 27"/>
                <a:gd name="T18" fmla="*/ 5 w 27"/>
                <a:gd name="T19" fmla="*/ 0 h 27"/>
                <a:gd name="T20" fmla="*/ 10 w 27"/>
                <a:gd name="T21" fmla="*/ 0 h 27"/>
                <a:gd name="T22" fmla="*/ 11 w 27"/>
                <a:gd name="T23" fmla="*/ 1 h 27"/>
                <a:gd name="T24" fmla="*/ 11 w 27"/>
                <a:gd name="T25" fmla="*/ 1 h 27"/>
                <a:gd name="T26" fmla="*/ 10 w 27"/>
                <a:gd name="T27" fmla="*/ 2 h 27"/>
                <a:gd name="T28" fmla="*/ 9 w 27"/>
                <a:gd name="T29" fmla="*/ 2 h 27"/>
                <a:gd name="T30" fmla="*/ 7 w 27"/>
                <a:gd name="T31" fmla="*/ 3 h 27"/>
                <a:gd name="T32" fmla="*/ 7 w 27"/>
                <a:gd name="T33" fmla="*/ 8 h 27"/>
                <a:gd name="T34" fmla="*/ 7 w 27"/>
                <a:gd name="T35" fmla="*/ 11 h 27"/>
                <a:gd name="T36" fmla="*/ 7 w 27"/>
                <a:gd name="T37" fmla="*/ 18 h 27"/>
                <a:gd name="T38" fmla="*/ 8 w 27"/>
                <a:gd name="T39" fmla="*/ 23 h 27"/>
                <a:gd name="T40" fmla="*/ 14 w 27"/>
                <a:gd name="T41" fmla="*/ 26 h 27"/>
                <a:gd name="T42" fmla="*/ 20 w 27"/>
                <a:gd name="T43" fmla="*/ 24 h 27"/>
                <a:gd name="T44" fmla="*/ 22 w 27"/>
                <a:gd name="T45" fmla="*/ 17 h 27"/>
                <a:gd name="T46" fmla="*/ 22 w 27"/>
                <a:gd name="T47" fmla="*/ 9 h 27"/>
                <a:gd name="T48" fmla="*/ 21 w 27"/>
                <a:gd name="T49" fmla="*/ 3 h 27"/>
                <a:gd name="T50" fmla="*/ 20 w 27"/>
                <a:gd name="T51" fmla="*/ 2 h 27"/>
                <a:gd name="T52" fmla="*/ 18 w 27"/>
                <a:gd name="T53" fmla="*/ 2 h 27"/>
                <a:gd name="T54" fmla="*/ 18 w 27"/>
                <a:gd name="T55" fmla="*/ 1 h 27"/>
                <a:gd name="T56" fmla="*/ 18 w 27"/>
                <a:gd name="T57" fmla="*/ 1 h 27"/>
                <a:gd name="T58" fmla="*/ 18 w 27"/>
                <a:gd name="T59" fmla="*/ 0 h 27"/>
                <a:gd name="T60" fmla="*/ 23 w 27"/>
                <a:gd name="T61" fmla="*/ 0 h 27"/>
                <a:gd name="T62" fmla="*/ 27 w 27"/>
                <a:gd name="T63" fmla="*/ 0 h 27"/>
                <a:gd name="T64" fmla="*/ 27 w 27"/>
                <a:gd name="T65" fmla="*/ 1 h 27"/>
                <a:gd name="T66" fmla="*/ 27 w 27"/>
                <a:gd name="T67" fmla="*/ 1 h 27"/>
                <a:gd name="T68" fmla="*/ 27 w 27"/>
                <a:gd name="T69" fmla="*/ 2 h 27"/>
                <a:gd name="T70" fmla="*/ 25 w 27"/>
                <a:gd name="T71" fmla="*/ 2 h 27"/>
                <a:gd name="T72" fmla="*/ 24 w 27"/>
                <a:gd name="T73" fmla="*/ 3 h 27"/>
                <a:gd name="T74" fmla="*/ 24 w 27"/>
                <a:gd name="T75" fmla="*/ 9 h 27"/>
                <a:gd name="T76" fmla="*/ 23 w 27"/>
                <a:gd name="T77" fmla="*/ 18 h 27"/>
                <a:gd name="T78" fmla="*/ 20 w 27"/>
                <a:gd name="T79" fmla="*/ 25 h 27"/>
                <a:gd name="T80" fmla="*/ 13 w 27"/>
                <a:gd name="T81" fmla="*/ 27 h 27"/>
                <a:gd name="T82" fmla="*/ 8 w 27"/>
                <a:gd name="T83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" h="27">
                  <a:moveTo>
                    <a:pt x="8" y="26"/>
                  </a:moveTo>
                  <a:cubicBezTo>
                    <a:pt x="6" y="25"/>
                    <a:pt x="5" y="24"/>
                    <a:pt x="4" y="21"/>
                  </a:cubicBezTo>
                  <a:cubicBezTo>
                    <a:pt x="4" y="20"/>
                    <a:pt x="3" y="17"/>
                    <a:pt x="3" y="1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7"/>
                    <a:pt x="7" y="18"/>
                  </a:cubicBezTo>
                  <a:cubicBezTo>
                    <a:pt x="7" y="20"/>
                    <a:pt x="7" y="22"/>
                    <a:pt x="8" y="23"/>
                  </a:cubicBezTo>
                  <a:cubicBezTo>
                    <a:pt x="10" y="25"/>
                    <a:pt x="12" y="26"/>
                    <a:pt x="14" y="26"/>
                  </a:cubicBezTo>
                  <a:cubicBezTo>
                    <a:pt x="16" y="26"/>
                    <a:pt x="18" y="25"/>
                    <a:pt x="20" y="24"/>
                  </a:cubicBezTo>
                  <a:cubicBezTo>
                    <a:pt x="21" y="22"/>
                    <a:pt x="22" y="20"/>
                    <a:pt x="22" y="1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6"/>
                    <a:pt x="21" y="4"/>
                    <a:pt x="21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4"/>
                    <a:pt x="24" y="9"/>
                    <a:pt x="24" y="9"/>
                  </a:cubicBezTo>
                  <a:cubicBezTo>
                    <a:pt x="24" y="10"/>
                    <a:pt x="24" y="16"/>
                    <a:pt x="23" y="18"/>
                  </a:cubicBezTo>
                  <a:cubicBezTo>
                    <a:pt x="23" y="21"/>
                    <a:pt x="22" y="23"/>
                    <a:pt x="20" y="25"/>
                  </a:cubicBezTo>
                  <a:cubicBezTo>
                    <a:pt x="19" y="26"/>
                    <a:pt x="17" y="27"/>
                    <a:pt x="13" y="27"/>
                  </a:cubicBezTo>
                  <a:cubicBezTo>
                    <a:pt x="11" y="27"/>
                    <a:pt x="10" y="27"/>
                    <a:pt x="8" y="26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6" name="Freeform 20"/>
            <p:cNvSpPr>
              <a:spLocks/>
            </p:cNvSpPr>
            <p:nvPr userDrawn="1"/>
          </p:nvSpPr>
          <p:spPr bwMode="auto">
            <a:xfrm>
              <a:off x="88280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7" name="Freeform 21"/>
            <p:cNvSpPr>
              <a:spLocks/>
            </p:cNvSpPr>
            <p:nvPr userDrawn="1"/>
          </p:nvSpPr>
          <p:spPr bwMode="auto">
            <a:xfrm>
              <a:off x="8920163" y="858838"/>
              <a:ext cx="34925" cy="85725"/>
            </a:xfrm>
            <a:custGeom>
              <a:avLst/>
              <a:gdLst>
                <a:gd name="T0" fmla="*/ 4 w 11"/>
                <a:gd name="T1" fmla="*/ 11 h 27"/>
                <a:gd name="T2" fmla="*/ 4 w 11"/>
                <a:gd name="T3" fmla="*/ 3 h 27"/>
                <a:gd name="T4" fmla="*/ 2 w 11"/>
                <a:gd name="T5" fmla="*/ 2 h 27"/>
                <a:gd name="T6" fmla="*/ 0 w 11"/>
                <a:gd name="T7" fmla="*/ 2 h 27"/>
                <a:gd name="T8" fmla="*/ 0 w 11"/>
                <a:gd name="T9" fmla="*/ 2 h 27"/>
                <a:gd name="T10" fmla="*/ 0 w 11"/>
                <a:gd name="T11" fmla="*/ 1 h 27"/>
                <a:gd name="T12" fmla="*/ 0 w 11"/>
                <a:gd name="T13" fmla="*/ 0 h 27"/>
                <a:gd name="T14" fmla="*/ 6 w 11"/>
                <a:gd name="T15" fmla="*/ 0 h 27"/>
                <a:gd name="T16" fmla="*/ 11 w 11"/>
                <a:gd name="T17" fmla="*/ 0 h 27"/>
                <a:gd name="T18" fmla="*/ 11 w 11"/>
                <a:gd name="T19" fmla="*/ 1 h 27"/>
                <a:gd name="T20" fmla="*/ 11 w 11"/>
                <a:gd name="T21" fmla="*/ 1 h 27"/>
                <a:gd name="T22" fmla="*/ 11 w 11"/>
                <a:gd name="T23" fmla="*/ 2 h 27"/>
                <a:gd name="T24" fmla="*/ 9 w 11"/>
                <a:gd name="T25" fmla="*/ 2 h 27"/>
                <a:gd name="T26" fmla="*/ 8 w 11"/>
                <a:gd name="T27" fmla="*/ 3 h 27"/>
                <a:gd name="T28" fmla="*/ 8 w 11"/>
                <a:gd name="T29" fmla="*/ 12 h 27"/>
                <a:gd name="T30" fmla="*/ 8 w 11"/>
                <a:gd name="T31" fmla="*/ 15 h 27"/>
                <a:gd name="T32" fmla="*/ 8 w 11"/>
                <a:gd name="T33" fmla="*/ 24 h 27"/>
                <a:gd name="T34" fmla="*/ 10 w 11"/>
                <a:gd name="T35" fmla="*/ 25 h 27"/>
                <a:gd name="T36" fmla="*/ 11 w 11"/>
                <a:gd name="T37" fmla="*/ 25 h 27"/>
                <a:gd name="T38" fmla="*/ 11 w 11"/>
                <a:gd name="T39" fmla="*/ 26 h 27"/>
                <a:gd name="T40" fmla="*/ 11 w 11"/>
                <a:gd name="T41" fmla="*/ 27 h 27"/>
                <a:gd name="T42" fmla="*/ 11 w 11"/>
                <a:gd name="T43" fmla="*/ 27 h 27"/>
                <a:gd name="T44" fmla="*/ 6 w 11"/>
                <a:gd name="T45" fmla="*/ 27 h 27"/>
                <a:gd name="T46" fmla="*/ 0 w 11"/>
                <a:gd name="T47" fmla="*/ 27 h 27"/>
                <a:gd name="T48" fmla="*/ 0 w 11"/>
                <a:gd name="T49" fmla="*/ 27 h 27"/>
                <a:gd name="T50" fmla="*/ 0 w 11"/>
                <a:gd name="T51" fmla="*/ 26 h 27"/>
                <a:gd name="T52" fmla="*/ 0 w 11"/>
                <a:gd name="T53" fmla="*/ 25 h 27"/>
                <a:gd name="T54" fmla="*/ 2 w 11"/>
                <a:gd name="T55" fmla="*/ 25 h 27"/>
                <a:gd name="T56" fmla="*/ 4 w 11"/>
                <a:gd name="T57" fmla="*/ 24 h 27"/>
                <a:gd name="T58" fmla="*/ 4 w 11"/>
                <a:gd name="T59" fmla="*/ 14 h 27"/>
                <a:gd name="T60" fmla="*/ 4 w 11"/>
                <a:gd name="T61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7">
                  <a:moveTo>
                    <a:pt x="4" y="11"/>
                  </a:moveTo>
                  <a:cubicBezTo>
                    <a:pt x="4" y="10"/>
                    <a:pt x="4" y="4"/>
                    <a:pt x="4" y="3"/>
                  </a:cubicBezTo>
                  <a:cubicBezTo>
                    <a:pt x="4" y="2"/>
                    <a:pt x="4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11"/>
                    <a:pt x="8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24"/>
                    <a:pt x="8" y="24"/>
                  </a:cubicBezTo>
                  <a:cubicBezTo>
                    <a:pt x="8" y="25"/>
                    <a:pt x="8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9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24"/>
                    <a:pt x="4" y="16"/>
                    <a:pt x="4" y="14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8" name="Freeform 22"/>
            <p:cNvSpPr>
              <a:spLocks/>
            </p:cNvSpPr>
            <p:nvPr userDrawn="1"/>
          </p:nvSpPr>
          <p:spPr bwMode="auto">
            <a:xfrm>
              <a:off x="8996363" y="858838"/>
              <a:ext cx="85725" cy="85725"/>
            </a:xfrm>
            <a:custGeom>
              <a:avLst/>
              <a:gdLst>
                <a:gd name="T0" fmla="*/ 4 w 27"/>
                <a:gd name="T1" fmla="*/ 5 h 27"/>
                <a:gd name="T2" fmla="*/ 2 w 27"/>
                <a:gd name="T3" fmla="*/ 2 h 27"/>
                <a:gd name="T4" fmla="*/ 0 w 27"/>
                <a:gd name="T5" fmla="*/ 2 h 27"/>
                <a:gd name="T6" fmla="*/ 0 w 27"/>
                <a:gd name="T7" fmla="*/ 1 h 27"/>
                <a:gd name="T8" fmla="*/ 0 w 27"/>
                <a:gd name="T9" fmla="*/ 1 h 27"/>
                <a:gd name="T10" fmla="*/ 0 w 27"/>
                <a:gd name="T11" fmla="*/ 0 h 27"/>
                <a:gd name="T12" fmla="*/ 1 w 27"/>
                <a:gd name="T13" fmla="*/ 0 h 27"/>
                <a:gd name="T14" fmla="*/ 4 w 27"/>
                <a:gd name="T15" fmla="*/ 0 h 27"/>
                <a:gd name="T16" fmla="*/ 6 w 27"/>
                <a:gd name="T17" fmla="*/ 0 h 27"/>
                <a:gd name="T18" fmla="*/ 7 w 27"/>
                <a:gd name="T19" fmla="*/ 1 h 27"/>
                <a:gd name="T20" fmla="*/ 15 w 27"/>
                <a:gd name="T21" fmla="*/ 11 h 27"/>
                <a:gd name="T22" fmla="*/ 23 w 27"/>
                <a:gd name="T23" fmla="*/ 20 h 27"/>
                <a:gd name="T24" fmla="*/ 23 w 27"/>
                <a:gd name="T25" fmla="*/ 20 h 27"/>
                <a:gd name="T26" fmla="*/ 23 w 27"/>
                <a:gd name="T27" fmla="*/ 16 h 27"/>
                <a:gd name="T28" fmla="*/ 23 w 27"/>
                <a:gd name="T29" fmla="*/ 9 h 27"/>
                <a:gd name="T30" fmla="*/ 22 w 27"/>
                <a:gd name="T31" fmla="*/ 3 h 27"/>
                <a:gd name="T32" fmla="*/ 20 w 27"/>
                <a:gd name="T33" fmla="*/ 2 h 27"/>
                <a:gd name="T34" fmla="*/ 19 w 27"/>
                <a:gd name="T35" fmla="*/ 2 h 27"/>
                <a:gd name="T36" fmla="*/ 19 w 27"/>
                <a:gd name="T37" fmla="*/ 1 h 27"/>
                <a:gd name="T38" fmla="*/ 19 w 27"/>
                <a:gd name="T39" fmla="*/ 1 h 27"/>
                <a:gd name="T40" fmla="*/ 19 w 27"/>
                <a:gd name="T41" fmla="*/ 0 h 27"/>
                <a:gd name="T42" fmla="*/ 23 w 27"/>
                <a:gd name="T43" fmla="*/ 0 h 27"/>
                <a:gd name="T44" fmla="*/ 27 w 27"/>
                <a:gd name="T45" fmla="*/ 0 h 27"/>
                <a:gd name="T46" fmla="*/ 27 w 27"/>
                <a:gd name="T47" fmla="*/ 1 h 27"/>
                <a:gd name="T48" fmla="*/ 27 w 27"/>
                <a:gd name="T49" fmla="*/ 1 h 27"/>
                <a:gd name="T50" fmla="*/ 27 w 27"/>
                <a:gd name="T51" fmla="*/ 2 h 27"/>
                <a:gd name="T52" fmla="*/ 26 w 27"/>
                <a:gd name="T53" fmla="*/ 2 h 27"/>
                <a:gd name="T54" fmla="*/ 24 w 27"/>
                <a:gd name="T55" fmla="*/ 4 h 27"/>
                <a:gd name="T56" fmla="*/ 24 w 27"/>
                <a:gd name="T57" fmla="*/ 12 h 27"/>
                <a:gd name="T58" fmla="*/ 24 w 27"/>
                <a:gd name="T59" fmla="*/ 26 h 27"/>
                <a:gd name="T60" fmla="*/ 24 w 27"/>
                <a:gd name="T61" fmla="*/ 27 h 27"/>
                <a:gd name="T62" fmla="*/ 23 w 27"/>
                <a:gd name="T63" fmla="*/ 27 h 27"/>
                <a:gd name="T64" fmla="*/ 19 w 27"/>
                <a:gd name="T65" fmla="*/ 21 h 27"/>
                <a:gd name="T66" fmla="*/ 13 w 27"/>
                <a:gd name="T67" fmla="*/ 14 h 27"/>
                <a:gd name="T68" fmla="*/ 6 w 27"/>
                <a:gd name="T69" fmla="*/ 5 h 27"/>
                <a:gd name="T70" fmla="*/ 5 w 27"/>
                <a:gd name="T71" fmla="*/ 5 h 27"/>
                <a:gd name="T72" fmla="*/ 5 w 27"/>
                <a:gd name="T73" fmla="*/ 13 h 27"/>
                <a:gd name="T74" fmla="*/ 6 w 27"/>
                <a:gd name="T75" fmla="*/ 23 h 27"/>
                <a:gd name="T76" fmla="*/ 7 w 27"/>
                <a:gd name="T77" fmla="*/ 25 h 27"/>
                <a:gd name="T78" fmla="*/ 8 w 27"/>
                <a:gd name="T79" fmla="*/ 25 h 27"/>
                <a:gd name="T80" fmla="*/ 8 w 27"/>
                <a:gd name="T81" fmla="*/ 26 h 27"/>
                <a:gd name="T82" fmla="*/ 8 w 27"/>
                <a:gd name="T83" fmla="*/ 26 h 27"/>
                <a:gd name="T84" fmla="*/ 8 w 27"/>
                <a:gd name="T85" fmla="*/ 27 h 27"/>
                <a:gd name="T86" fmla="*/ 5 w 27"/>
                <a:gd name="T87" fmla="*/ 27 h 27"/>
                <a:gd name="T88" fmla="*/ 1 w 27"/>
                <a:gd name="T89" fmla="*/ 27 h 27"/>
                <a:gd name="T90" fmla="*/ 1 w 27"/>
                <a:gd name="T91" fmla="*/ 27 h 27"/>
                <a:gd name="T92" fmla="*/ 1 w 27"/>
                <a:gd name="T93" fmla="*/ 26 h 27"/>
                <a:gd name="T94" fmla="*/ 1 w 27"/>
                <a:gd name="T95" fmla="*/ 25 h 27"/>
                <a:gd name="T96" fmla="*/ 2 w 27"/>
                <a:gd name="T97" fmla="*/ 25 h 27"/>
                <a:gd name="T98" fmla="*/ 4 w 27"/>
                <a:gd name="T99" fmla="*/ 23 h 27"/>
                <a:gd name="T100" fmla="*/ 4 w 27"/>
                <a:gd name="T101" fmla="*/ 12 h 27"/>
                <a:gd name="T102" fmla="*/ 4 w 27"/>
                <a:gd name="T103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" h="27">
                  <a:moveTo>
                    <a:pt x="4" y="5"/>
                  </a:moveTo>
                  <a:cubicBezTo>
                    <a:pt x="4" y="3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15" y="10"/>
                    <a:pt x="15" y="11"/>
                  </a:cubicBezTo>
                  <a:cubicBezTo>
                    <a:pt x="15" y="11"/>
                    <a:pt x="22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3"/>
                    <a:pt x="23" y="11"/>
                    <a:pt x="23" y="9"/>
                  </a:cubicBezTo>
                  <a:cubicBezTo>
                    <a:pt x="23" y="7"/>
                    <a:pt x="22" y="4"/>
                    <a:pt x="22" y="3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4" y="2"/>
                    <a:pt x="24" y="4"/>
                  </a:cubicBezTo>
                  <a:cubicBezTo>
                    <a:pt x="24" y="6"/>
                    <a:pt x="24" y="10"/>
                    <a:pt x="24" y="12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3" y="27"/>
                    <a:pt x="23" y="27"/>
                  </a:cubicBezTo>
                  <a:cubicBezTo>
                    <a:pt x="23" y="26"/>
                    <a:pt x="21" y="24"/>
                    <a:pt x="19" y="21"/>
                  </a:cubicBezTo>
                  <a:cubicBezTo>
                    <a:pt x="16" y="18"/>
                    <a:pt x="13" y="14"/>
                    <a:pt x="13" y="14"/>
                  </a:cubicBezTo>
                  <a:cubicBezTo>
                    <a:pt x="13" y="14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6"/>
                    <a:pt x="6" y="22"/>
                    <a:pt x="6" y="23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6" y="27"/>
                    <a:pt x="5" y="27"/>
                  </a:cubicBezTo>
                  <a:cubicBezTo>
                    <a:pt x="4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3"/>
                  </a:cubicBezTo>
                  <a:cubicBezTo>
                    <a:pt x="4" y="22"/>
                    <a:pt x="4" y="18"/>
                    <a:pt x="4" y="12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9" name="Freeform 23"/>
            <p:cNvSpPr>
              <a:spLocks/>
            </p:cNvSpPr>
            <p:nvPr userDrawn="1"/>
          </p:nvSpPr>
          <p:spPr bwMode="auto">
            <a:xfrm>
              <a:off x="9123363" y="858838"/>
              <a:ext cx="73025" cy="85725"/>
            </a:xfrm>
            <a:custGeom>
              <a:avLst/>
              <a:gdLst>
                <a:gd name="T0" fmla="*/ 7 w 23"/>
                <a:gd name="T1" fmla="*/ 12 h 27"/>
                <a:gd name="T2" fmla="*/ 12 w 23"/>
                <a:gd name="T3" fmla="*/ 12 h 27"/>
                <a:gd name="T4" fmla="*/ 13 w 23"/>
                <a:gd name="T5" fmla="*/ 11 h 27"/>
                <a:gd name="T6" fmla="*/ 14 w 23"/>
                <a:gd name="T7" fmla="*/ 9 h 27"/>
                <a:gd name="T8" fmla="*/ 14 w 23"/>
                <a:gd name="T9" fmla="*/ 9 h 27"/>
                <a:gd name="T10" fmla="*/ 15 w 23"/>
                <a:gd name="T11" fmla="*/ 9 h 27"/>
                <a:gd name="T12" fmla="*/ 15 w 23"/>
                <a:gd name="T13" fmla="*/ 9 h 27"/>
                <a:gd name="T14" fmla="*/ 15 w 23"/>
                <a:gd name="T15" fmla="*/ 13 h 27"/>
                <a:gd name="T16" fmla="*/ 15 w 23"/>
                <a:gd name="T17" fmla="*/ 17 h 27"/>
                <a:gd name="T18" fmla="*/ 15 w 23"/>
                <a:gd name="T19" fmla="*/ 17 h 27"/>
                <a:gd name="T20" fmla="*/ 14 w 23"/>
                <a:gd name="T21" fmla="*/ 17 h 27"/>
                <a:gd name="T22" fmla="*/ 14 w 23"/>
                <a:gd name="T23" fmla="*/ 17 h 27"/>
                <a:gd name="T24" fmla="*/ 14 w 23"/>
                <a:gd name="T25" fmla="*/ 15 h 27"/>
                <a:gd name="T26" fmla="*/ 12 w 23"/>
                <a:gd name="T27" fmla="*/ 14 h 27"/>
                <a:gd name="T28" fmla="*/ 7 w 23"/>
                <a:gd name="T29" fmla="*/ 14 h 27"/>
                <a:gd name="T30" fmla="*/ 7 w 23"/>
                <a:gd name="T31" fmla="*/ 16 h 27"/>
                <a:gd name="T32" fmla="*/ 7 w 23"/>
                <a:gd name="T33" fmla="*/ 22 h 27"/>
                <a:gd name="T34" fmla="*/ 9 w 23"/>
                <a:gd name="T35" fmla="*/ 25 h 27"/>
                <a:gd name="T36" fmla="*/ 12 w 23"/>
                <a:gd name="T37" fmla="*/ 25 h 27"/>
                <a:gd name="T38" fmla="*/ 15 w 23"/>
                <a:gd name="T39" fmla="*/ 25 h 27"/>
                <a:gd name="T40" fmla="*/ 18 w 23"/>
                <a:gd name="T41" fmla="*/ 24 h 27"/>
                <a:gd name="T42" fmla="*/ 22 w 23"/>
                <a:gd name="T43" fmla="*/ 20 h 27"/>
                <a:gd name="T44" fmla="*/ 22 w 23"/>
                <a:gd name="T45" fmla="*/ 20 h 27"/>
                <a:gd name="T46" fmla="*/ 23 w 23"/>
                <a:gd name="T47" fmla="*/ 20 h 27"/>
                <a:gd name="T48" fmla="*/ 23 w 23"/>
                <a:gd name="T49" fmla="*/ 21 h 27"/>
                <a:gd name="T50" fmla="*/ 21 w 23"/>
                <a:gd name="T51" fmla="*/ 26 h 27"/>
                <a:gd name="T52" fmla="*/ 20 w 23"/>
                <a:gd name="T53" fmla="*/ 27 h 27"/>
                <a:gd name="T54" fmla="*/ 17 w 23"/>
                <a:gd name="T55" fmla="*/ 27 h 27"/>
                <a:gd name="T56" fmla="*/ 5 w 23"/>
                <a:gd name="T57" fmla="*/ 27 h 27"/>
                <a:gd name="T58" fmla="*/ 2 w 23"/>
                <a:gd name="T59" fmla="*/ 27 h 27"/>
                <a:gd name="T60" fmla="*/ 0 w 23"/>
                <a:gd name="T61" fmla="*/ 27 h 27"/>
                <a:gd name="T62" fmla="*/ 0 w 23"/>
                <a:gd name="T63" fmla="*/ 27 h 27"/>
                <a:gd name="T64" fmla="*/ 0 w 23"/>
                <a:gd name="T65" fmla="*/ 26 h 27"/>
                <a:gd name="T66" fmla="*/ 0 w 23"/>
                <a:gd name="T67" fmla="*/ 25 h 27"/>
                <a:gd name="T68" fmla="*/ 2 w 23"/>
                <a:gd name="T69" fmla="*/ 25 h 27"/>
                <a:gd name="T70" fmla="*/ 4 w 23"/>
                <a:gd name="T71" fmla="*/ 24 h 27"/>
                <a:gd name="T72" fmla="*/ 4 w 23"/>
                <a:gd name="T73" fmla="*/ 15 h 27"/>
                <a:gd name="T74" fmla="*/ 4 w 23"/>
                <a:gd name="T75" fmla="*/ 11 h 27"/>
                <a:gd name="T76" fmla="*/ 4 w 23"/>
                <a:gd name="T77" fmla="*/ 3 h 27"/>
                <a:gd name="T78" fmla="*/ 2 w 23"/>
                <a:gd name="T79" fmla="*/ 2 h 27"/>
                <a:gd name="T80" fmla="*/ 0 w 23"/>
                <a:gd name="T81" fmla="*/ 2 h 27"/>
                <a:gd name="T82" fmla="*/ 0 w 23"/>
                <a:gd name="T83" fmla="*/ 1 h 27"/>
                <a:gd name="T84" fmla="*/ 0 w 23"/>
                <a:gd name="T85" fmla="*/ 0 h 27"/>
                <a:gd name="T86" fmla="*/ 0 w 23"/>
                <a:gd name="T87" fmla="*/ 0 h 27"/>
                <a:gd name="T88" fmla="*/ 5 w 23"/>
                <a:gd name="T89" fmla="*/ 0 h 27"/>
                <a:gd name="T90" fmla="*/ 6 w 23"/>
                <a:gd name="T91" fmla="*/ 0 h 27"/>
                <a:gd name="T92" fmla="*/ 17 w 23"/>
                <a:gd name="T93" fmla="*/ 0 h 27"/>
                <a:gd name="T94" fmla="*/ 19 w 23"/>
                <a:gd name="T95" fmla="*/ 0 h 27"/>
                <a:gd name="T96" fmla="*/ 19 w 23"/>
                <a:gd name="T97" fmla="*/ 0 h 27"/>
                <a:gd name="T98" fmla="*/ 21 w 23"/>
                <a:gd name="T99" fmla="*/ 6 h 27"/>
                <a:gd name="T100" fmla="*/ 21 w 23"/>
                <a:gd name="T101" fmla="*/ 7 h 27"/>
                <a:gd name="T102" fmla="*/ 20 w 23"/>
                <a:gd name="T103" fmla="*/ 7 h 27"/>
                <a:gd name="T104" fmla="*/ 20 w 23"/>
                <a:gd name="T105" fmla="*/ 7 h 27"/>
                <a:gd name="T106" fmla="*/ 16 w 23"/>
                <a:gd name="T107" fmla="*/ 3 h 27"/>
                <a:gd name="T108" fmla="*/ 14 w 23"/>
                <a:gd name="T109" fmla="*/ 2 h 27"/>
                <a:gd name="T110" fmla="*/ 7 w 23"/>
                <a:gd name="T111" fmla="*/ 2 h 27"/>
                <a:gd name="T112" fmla="*/ 7 w 23"/>
                <a:gd name="T113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" h="27">
                  <a:moveTo>
                    <a:pt x="7" y="12"/>
                  </a:moveTo>
                  <a:cubicBezTo>
                    <a:pt x="7" y="12"/>
                    <a:pt x="11" y="12"/>
                    <a:pt x="12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4" y="10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13"/>
                    <a:pt x="15" y="13"/>
                  </a:cubicBezTo>
                  <a:cubicBezTo>
                    <a:pt x="15" y="14"/>
                    <a:pt x="15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6"/>
                    <a:pt x="14" y="15"/>
                  </a:cubicBezTo>
                  <a:cubicBezTo>
                    <a:pt x="13" y="15"/>
                    <a:pt x="13" y="14"/>
                    <a:pt x="12" y="14"/>
                  </a:cubicBezTo>
                  <a:cubicBezTo>
                    <a:pt x="10" y="14"/>
                    <a:pt x="8" y="14"/>
                    <a:pt x="7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8"/>
                    <a:pt x="7" y="22"/>
                    <a:pt x="7" y="22"/>
                  </a:cubicBezTo>
                  <a:cubicBezTo>
                    <a:pt x="7" y="24"/>
                    <a:pt x="8" y="25"/>
                    <a:pt x="9" y="25"/>
                  </a:cubicBezTo>
                  <a:cubicBezTo>
                    <a:pt x="10" y="25"/>
                    <a:pt x="11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8" y="25"/>
                    <a:pt x="18" y="24"/>
                  </a:cubicBezTo>
                  <a:cubicBezTo>
                    <a:pt x="19" y="24"/>
                    <a:pt x="21" y="21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20" y="27"/>
                    <a:pt x="19" y="27"/>
                    <a:pt x="17" y="27"/>
                  </a:cubicBezTo>
                  <a:cubicBezTo>
                    <a:pt x="14" y="27"/>
                    <a:pt x="11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0"/>
                    <a:pt x="14" y="0"/>
                    <a:pt x="17" y="0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17" y="3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0" name="Freeform 24"/>
            <p:cNvSpPr>
              <a:spLocks/>
            </p:cNvSpPr>
            <p:nvPr userDrawn="1"/>
          </p:nvSpPr>
          <p:spPr bwMode="auto">
            <a:xfrm>
              <a:off x="92344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1 w 16"/>
                <a:gd name="T5" fmla="*/ 25 h 27"/>
                <a:gd name="T6" fmla="*/ 1 w 16"/>
                <a:gd name="T7" fmla="*/ 26 h 27"/>
                <a:gd name="T8" fmla="*/ 0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3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0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3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3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1" name="Freeform 25"/>
            <p:cNvSpPr>
              <a:spLocks/>
            </p:cNvSpPr>
            <p:nvPr userDrawn="1"/>
          </p:nvSpPr>
          <p:spPr bwMode="auto">
            <a:xfrm>
              <a:off x="932973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2" name="Freeform 26"/>
            <p:cNvSpPr>
              <a:spLocks/>
            </p:cNvSpPr>
            <p:nvPr userDrawn="1"/>
          </p:nvSpPr>
          <p:spPr bwMode="auto">
            <a:xfrm>
              <a:off x="9488488" y="858838"/>
              <a:ext cx="50800" cy="85725"/>
            </a:xfrm>
            <a:custGeom>
              <a:avLst/>
              <a:gdLst>
                <a:gd name="T0" fmla="*/ 2 w 16"/>
                <a:gd name="T1" fmla="*/ 25 h 27"/>
                <a:gd name="T2" fmla="*/ 1 w 16"/>
                <a:gd name="T3" fmla="*/ 25 h 27"/>
                <a:gd name="T4" fmla="*/ 1 w 16"/>
                <a:gd name="T5" fmla="*/ 25 h 27"/>
                <a:gd name="T6" fmla="*/ 0 w 16"/>
                <a:gd name="T7" fmla="*/ 26 h 27"/>
                <a:gd name="T8" fmla="*/ 0 w 16"/>
                <a:gd name="T9" fmla="*/ 25 h 27"/>
                <a:gd name="T10" fmla="*/ 0 w 16"/>
                <a:gd name="T11" fmla="*/ 19 h 27"/>
                <a:gd name="T12" fmla="*/ 1 w 16"/>
                <a:gd name="T13" fmla="*/ 18 h 27"/>
                <a:gd name="T14" fmla="*/ 1 w 16"/>
                <a:gd name="T15" fmla="*/ 18 h 27"/>
                <a:gd name="T16" fmla="*/ 1 w 16"/>
                <a:gd name="T17" fmla="*/ 19 h 27"/>
                <a:gd name="T18" fmla="*/ 3 w 16"/>
                <a:gd name="T19" fmla="*/ 23 h 27"/>
                <a:gd name="T20" fmla="*/ 8 w 16"/>
                <a:gd name="T21" fmla="*/ 26 h 27"/>
                <a:gd name="T22" fmla="*/ 13 w 16"/>
                <a:gd name="T23" fmla="*/ 21 h 27"/>
                <a:gd name="T24" fmla="*/ 7 w 16"/>
                <a:gd name="T25" fmla="*/ 15 h 27"/>
                <a:gd name="T26" fmla="*/ 2 w 16"/>
                <a:gd name="T27" fmla="*/ 12 h 27"/>
                <a:gd name="T28" fmla="*/ 0 w 16"/>
                <a:gd name="T29" fmla="*/ 6 h 27"/>
                <a:gd name="T30" fmla="*/ 2 w 16"/>
                <a:gd name="T31" fmla="*/ 2 h 27"/>
                <a:gd name="T32" fmla="*/ 7 w 16"/>
                <a:gd name="T33" fmla="*/ 0 h 27"/>
                <a:gd name="T34" fmla="*/ 12 w 16"/>
                <a:gd name="T35" fmla="*/ 1 h 27"/>
                <a:gd name="T36" fmla="*/ 13 w 16"/>
                <a:gd name="T37" fmla="*/ 1 h 27"/>
                <a:gd name="T38" fmla="*/ 13 w 16"/>
                <a:gd name="T39" fmla="*/ 0 h 27"/>
                <a:gd name="T40" fmla="*/ 14 w 16"/>
                <a:gd name="T41" fmla="*/ 0 h 27"/>
                <a:gd name="T42" fmla="*/ 14 w 16"/>
                <a:gd name="T43" fmla="*/ 1 h 27"/>
                <a:gd name="T44" fmla="*/ 14 w 16"/>
                <a:gd name="T45" fmla="*/ 7 h 27"/>
                <a:gd name="T46" fmla="*/ 14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1 w 16"/>
                <a:gd name="T53" fmla="*/ 3 h 27"/>
                <a:gd name="T54" fmla="*/ 7 w 16"/>
                <a:gd name="T55" fmla="*/ 1 h 27"/>
                <a:gd name="T56" fmla="*/ 3 w 16"/>
                <a:gd name="T57" fmla="*/ 6 h 27"/>
                <a:gd name="T58" fmla="*/ 4 w 16"/>
                <a:gd name="T59" fmla="*/ 9 h 27"/>
                <a:gd name="T60" fmla="*/ 8 w 16"/>
                <a:gd name="T61" fmla="*/ 11 h 27"/>
                <a:gd name="T62" fmla="*/ 14 w 16"/>
                <a:gd name="T63" fmla="*/ 14 h 27"/>
                <a:gd name="T64" fmla="*/ 16 w 16"/>
                <a:gd name="T65" fmla="*/ 19 h 27"/>
                <a:gd name="T66" fmla="*/ 8 w 16"/>
                <a:gd name="T67" fmla="*/ 27 h 27"/>
                <a:gd name="T68" fmla="*/ 2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2" y="25"/>
                  </a:move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20"/>
                    <a:pt x="2" y="21"/>
                    <a:pt x="3" y="23"/>
                  </a:cubicBezTo>
                  <a:cubicBezTo>
                    <a:pt x="4" y="25"/>
                    <a:pt x="6" y="26"/>
                    <a:pt x="8" y="26"/>
                  </a:cubicBezTo>
                  <a:cubicBezTo>
                    <a:pt x="10" y="26"/>
                    <a:pt x="13" y="24"/>
                    <a:pt x="13" y="21"/>
                  </a:cubicBezTo>
                  <a:cubicBezTo>
                    <a:pt x="13" y="17"/>
                    <a:pt x="10" y="16"/>
                    <a:pt x="7" y="15"/>
                  </a:cubicBezTo>
                  <a:cubicBezTo>
                    <a:pt x="6" y="14"/>
                    <a:pt x="3" y="13"/>
                    <a:pt x="2" y="12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10" y="0"/>
                    <a:pt x="11" y="0"/>
                    <a:pt x="12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2"/>
                    <a:pt x="14" y="6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4"/>
                    <a:pt x="11" y="3"/>
                  </a:cubicBezTo>
                  <a:cubicBezTo>
                    <a:pt x="10" y="2"/>
                    <a:pt x="9" y="1"/>
                    <a:pt x="7" y="1"/>
                  </a:cubicBezTo>
                  <a:cubicBezTo>
                    <a:pt x="4" y="1"/>
                    <a:pt x="3" y="4"/>
                    <a:pt x="3" y="6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5" y="10"/>
                    <a:pt x="7" y="11"/>
                    <a:pt x="8" y="11"/>
                  </a:cubicBezTo>
                  <a:cubicBezTo>
                    <a:pt x="11" y="12"/>
                    <a:pt x="13" y="12"/>
                    <a:pt x="14" y="14"/>
                  </a:cubicBezTo>
                  <a:cubicBezTo>
                    <a:pt x="15" y="15"/>
                    <a:pt x="16" y="17"/>
                    <a:pt x="16" y="19"/>
                  </a:cubicBezTo>
                  <a:cubicBezTo>
                    <a:pt x="16" y="23"/>
                    <a:pt x="13" y="27"/>
                    <a:pt x="8" y="27"/>
                  </a:cubicBezTo>
                  <a:cubicBezTo>
                    <a:pt x="5" y="27"/>
                    <a:pt x="4" y="26"/>
                    <a:pt x="2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3" name="Freeform 27"/>
            <p:cNvSpPr>
              <a:spLocks/>
            </p:cNvSpPr>
            <p:nvPr userDrawn="1"/>
          </p:nvSpPr>
          <p:spPr bwMode="auto">
            <a:xfrm>
              <a:off x="9580563" y="858838"/>
              <a:ext cx="79375" cy="85725"/>
            </a:xfrm>
            <a:custGeom>
              <a:avLst/>
              <a:gdLst>
                <a:gd name="T0" fmla="*/ 4 w 25"/>
                <a:gd name="T1" fmla="*/ 24 h 27"/>
                <a:gd name="T2" fmla="*/ 0 w 25"/>
                <a:gd name="T3" fmla="*/ 13 h 27"/>
                <a:gd name="T4" fmla="*/ 4 w 25"/>
                <a:gd name="T5" fmla="*/ 4 h 27"/>
                <a:gd name="T6" fmla="*/ 13 w 25"/>
                <a:gd name="T7" fmla="*/ 0 h 27"/>
                <a:gd name="T8" fmla="*/ 21 w 25"/>
                <a:gd name="T9" fmla="*/ 2 h 27"/>
                <a:gd name="T10" fmla="*/ 21 w 25"/>
                <a:gd name="T11" fmla="*/ 2 h 27"/>
                <a:gd name="T12" fmla="*/ 22 w 25"/>
                <a:gd name="T13" fmla="*/ 1 h 27"/>
                <a:gd name="T14" fmla="*/ 22 w 25"/>
                <a:gd name="T15" fmla="*/ 1 h 27"/>
                <a:gd name="T16" fmla="*/ 23 w 25"/>
                <a:gd name="T17" fmla="*/ 1 h 27"/>
                <a:gd name="T18" fmla="*/ 24 w 25"/>
                <a:gd name="T19" fmla="*/ 8 h 27"/>
                <a:gd name="T20" fmla="*/ 23 w 25"/>
                <a:gd name="T21" fmla="*/ 9 h 27"/>
                <a:gd name="T22" fmla="*/ 23 w 25"/>
                <a:gd name="T23" fmla="*/ 9 h 27"/>
                <a:gd name="T24" fmla="*/ 22 w 25"/>
                <a:gd name="T25" fmla="*/ 9 h 27"/>
                <a:gd name="T26" fmla="*/ 20 w 25"/>
                <a:gd name="T27" fmla="*/ 4 h 27"/>
                <a:gd name="T28" fmla="*/ 13 w 25"/>
                <a:gd name="T29" fmla="*/ 1 h 27"/>
                <a:gd name="T30" fmla="*/ 4 w 25"/>
                <a:gd name="T31" fmla="*/ 12 h 27"/>
                <a:gd name="T32" fmla="*/ 7 w 25"/>
                <a:gd name="T33" fmla="*/ 22 h 27"/>
                <a:gd name="T34" fmla="*/ 14 w 25"/>
                <a:gd name="T35" fmla="*/ 25 h 27"/>
                <a:gd name="T36" fmla="*/ 24 w 25"/>
                <a:gd name="T37" fmla="*/ 20 h 27"/>
                <a:gd name="T38" fmla="*/ 24 w 25"/>
                <a:gd name="T39" fmla="*/ 20 h 27"/>
                <a:gd name="T40" fmla="*/ 24 w 25"/>
                <a:gd name="T41" fmla="*/ 21 h 27"/>
                <a:gd name="T42" fmla="*/ 25 w 25"/>
                <a:gd name="T43" fmla="*/ 21 h 27"/>
                <a:gd name="T44" fmla="*/ 13 w 25"/>
                <a:gd name="T45" fmla="*/ 27 h 27"/>
                <a:gd name="T46" fmla="*/ 4 w 25"/>
                <a:gd name="T4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7">
                  <a:moveTo>
                    <a:pt x="4" y="24"/>
                  </a:moveTo>
                  <a:cubicBezTo>
                    <a:pt x="1" y="21"/>
                    <a:pt x="0" y="17"/>
                    <a:pt x="0" y="13"/>
                  </a:cubicBezTo>
                  <a:cubicBezTo>
                    <a:pt x="0" y="10"/>
                    <a:pt x="1" y="6"/>
                    <a:pt x="4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7"/>
                    <a:pt x="24" y="8"/>
                  </a:cubicBezTo>
                  <a:cubicBezTo>
                    <a:pt x="24" y="9"/>
                    <a:pt x="24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2" y="9"/>
                  </a:cubicBezTo>
                  <a:cubicBezTo>
                    <a:pt x="22" y="7"/>
                    <a:pt x="21" y="6"/>
                    <a:pt x="20" y="4"/>
                  </a:cubicBezTo>
                  <a:cubicBezTo>
                    <a:pt x="18" y="2"/>
                    <a:pt x="16" y="1"/>
                    <a:pt x="13" y="1"/>
                  </a:cubicBezTo>
                  <a:cubicBezTo>
                    <a:pt x="6" y="1"/>
                    <a:pt x="4" y="7"/>
                    <a:pt x="4" y="12"/>
                  </a:cubicBezTo>
                  <a:cubicBezTo>
                    <a:pt x="4" y="15"/>
                    <a:pt x="4" y="19"/>
                    <a:pt x="7" y="22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9" y="25"/>
                    <a:pt x="22" y="23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4"/>
                    <a:pt x="19" y="27"/>
                    <a:pt x="13" y="27"/>
                  </a:cubicBezTo>
                  <a:cubicBezTo>
                    <a:pt x="9" y="27"/>
                    <a:pt x="6" y="26"/>
                    <a:pt x="4" y="2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4" name="Freeform 28"/>
            <p:cNvSpPr>
              <a:spLocks/>
            </p:cNvSpPr>
            <p:nvPr userDrawn="1"/>
          </p:nvSpPr>
          <p:spPr bwMode="auto">
            <a:xfrm>
              <a:off x="9698038" y="858838"/>
              <a:ext cx="92075" cy="85725"/>
            </a:xfrm>
            <a:custGeom>
              <a:avLst/>
              <a:gdLst>
                <a:gd name="T0" fmla="*/ 4 w 29"/>
                <a:gd name="T1" fmla="*/ 4 h 27"/>
                <a:gd name="T2" fmla="*/ 0 w 29"/>
                <a:gd name="T3" fmla="*/ 2 h 27"/>
                <a:gd name="T4" fmla="*/ 0 w 29"/>
                <a:gd name="T5" fmla="*/ 1 h 27"/>
                <a:gd name="T6" fmla="*/ 6 w 29"/>
                <a:gd name="T7" fmla="*/ 0 h 27"/>
                <a:gd name="T8" fmla="*/ 11 w 29"/>
                <a:gd name="T9" fmla="*/ 0 h 27"/>
                <a:gd name="T10" fmla="*/ 11 w 29"/>
                <a:gd name="T11" fmla="*/ 2 h 27"/>
                <a:gd name="T12" fmla="*/ 7 w 29"/>
                <a:gd name="T13" fmla="*/ 4 h 27"/>
                <a:gd name="T14" fmla="*/ 7 w 29"/>
                <a:gd name="T15" fmla="*/ 12 h 27"/>
                <a:gd name="T16" fmla="*/ 21 w 29"/>
                <a:gd name="T17" fmla="*/ 12 h 27"/>
                <a:gd name="T18" fmla="*/ 22 w 29"/>
                <a:gd name="T19" fmla="*/ 11 h 27"/>
                <a:gd name="T20" fmla="*/ 21 w 29"/>
                <a:gd name="T21" fmla="*/ 2 h 27"/>
                <a:gd name="T22" fmla="*/ 19 w 29"/>
                <a:gd name="T23" fmla="*/ 1 h 27"/>
                <a:gd name="T24" fmla="*/ 19 w 29"/>
                <a:gd name="T25" fmla="*/ 0 h 27"/>
                <a:gd name="T26" fmla="*/ 28 w 29"/>
                <a:gd name="T27" fmla="*/ 0 h 27"/>
                <a:gd name="T28" fmla="*/ 29 w 29"/>
                <a:gd name="T29" fmla="*/ 1 h 27"/>
                <a:gd name="T30" fmla="*/ 27 w 29"/>
                <a:gd name="T31" fmla="*/ 2 h 27"/>
                <a:gd name="T32" fmla="*/ 25 w 29"/>
                <a:gd name="T33" fmla="*/ 12 h 27"/>
                <a:gd name="T34" fmla="*/ 26 w 29"/>
                <a:gd name="T35" fmla="*/ 23 h 27"/>
                <a:gd name="T36" fmla="*/ 29 w 29"/>
                <a:gd name="T37" fmla="*/ 25 h 27"/>
                <a:gd name="T38" fmla="*/ 29 w 29"/>
                <a:gd name="T39" fmla="*/ 26 h 27"/>
                <a:gd name="T40" fmla="*/ 24 w 29"/>
                <a:gd name="T41" fmla="*/ 27 h 27"/>
                <a:gd name="T42" fmla="*/ 18 w 29"/>
                <a:gd name="T43" fmla="*/ 27 h 27"/>
                <a:gd name="T44" fmla="*/ 19 w 29"/>
                <a:gd name="T45" fmla="*/ 25 h 27"/>
                <a:gd name="T46" fmla="*/ 22 w 29"/>
                <a:gd name="T47" fmla="*/ 24 h 27"/>
                <a:gd name="T48" fmla="*/ 22 w 29"/>
                <a:gd name="T49" fmla="*/ 14 h 27"/>
                <a:gd name="T50" fmla="*/ 8 w 29"/>
                <a:gd name="T51" fmla="*/ 14 h 27"/>
                <a:gd name="T52" fmla="*/ 7 w 29"/>
                <a:gd name="T53" fmla="*/ 15 h 27"/>
                <a:gd name="T54" fmla="*/ 8 w 29"/>
                <a:gd name="T55" fmla="*/ 25 h 27"/>
                <a:gd name="T56" fmla="*/ 10 w 29"/>
                <a:gd name="T57" fmla="*/ 26 h 27"/>
                <a:gd name="T58" fmla="*/ 10 w 29"/>
                <a:gd name="T59" fmla="*/ 27 h 27"/>
                <a:gd name="T60" fmla="*/ 0 w 29"/>
                <a:gd name="T61" fmla="*/ 27 h 27"/>
                <a:gd name="T62" fmla="*/ 0 w 29"/>
                <a:gd name="T63" fmla="*/ 26 h 27"/>
                <a:gd name="T64" fmla="*/ 3 w 29"/>
                <a:gd name="T65" fmla="*/ 25 h 27"/>
                <a:gd name="T66" fmla="*/ 4 w 29"/>
                <a:gd name="T6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27">
                  <a:moveTo>
                    <a:pt x="4" y="12"/>
                  </a:moveTo>
                  <a:cubicBezTo>
                    <a:pt x="4" y="10"/>
                    <a:pt x="4" y="5"/>
                    <a:pt x="4" y="4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4"/>
                  </a:cubicBezTo>
                  <a:cubicBezTo>
                    <a:pt x="7" y="4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9"/>
                    <a:pt x="22" y="4"/>
                    <a:pt x="22" y="4"/>
                  </a:cubicBezTo>
                  <a:cubicBezTo>
                    <a:pt x="22" y="2"/>
                    <a:pt x="22" y="2"/>
                    <a:pt x="21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4" y="0"/>
                  </a:cubicBezTo>
                  <a:cubicBezTo>
                    <a:pt x="26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2"/>
                    <a:pt x="29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4"/>
                  </a:cubicBezTo>
                  <a:cubicBezTo>
                    <a:pt x="26" y="4"/>
                    <a:pt x="25" y="10"/>
                    <a:pt x="25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21"/>
                    <a:pt x="26" y="23"/>
                  </a:cubicBezTo>
                  <a:cubicBezTo>
                    <a:pt x="26" y="25"/>
                    <a:pt x="26" y="25"/>
                    <a:pt x="27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8" y="27"/>
                    <a:pt x="27" y="27"/>
                    <a:pt x="24" y="27"/>
                  </a:cubicBezTo>
                  <a:cubicBezTo>
                    <a:pt x="21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2" y="25"/>
                    <a:pt x="22" y="24"/>
                  </a:cubicBezTo>
                  <a:cubicBezTo>
                    <a:pt x="22" y="22"/>
                    <a:pt x="22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1"/>
                    <a:pt x="7" y="24"/>
                  </a:cubicBezTo>
                  <a:cubicBezTo>
                    <a:pt x="7" y="25"/>
                    <a:pt x="8" y="25"/>
                    <a:pt x="8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8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4" y="24"/>
                    <a:pt x="4" y="24"/>
                  </a:cubicBezTo>
                  <a:cubicBezTo>
                    <a:pt x="4" y="22"/>
                    <a:pt x="4" y="15"/>
                    <a:pt x="4" y="14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5" name="Freeform 29"/>
            <p:cNvSpPr>
              <a:spLocks noEditPoints="1"/>
            </p:cNvSpPr>
            <p:nvPr userDrawn="1"/>
          </p:nvSpPr>
          <p:spPr bwMode="auto">
            <a:xfrm>
              <a:off x="9831388" y="858838"/>
              <a:ext cx="85725" cy="85725"/>
            </a:xfrm>
            <a:custGeom>
              <a:avLst/>
              <a:gdLst>
                <a:gd name="T0" fmla="*/ 5 w 27"/>
                <a:gd name="T1" fmla="*/ 25 h 27"/>
                <a:gd name="T2" fmla="*/ 0 w 27"/>
                <a:gd name="T3" fmla="*/ 14 h 27"/>
                <a:gd name="T4" fmla="*/ 3 w 27"/>
                <a:gd name="T5" fmla="*/ 5 h 27"/>
                <a:gd name="T6" fmla="*/ 13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4 w 27"/>
                <a:gd name="T13" fmla="*/ 22 h 27"/>
                <a:gd name="T14" fmla="*/ 13 w 27"/>
                <a:gd name="T15" fmla="*/ 27 h 27"/>
                <a:gd name="T16" fmla="*/ 5 w 27"/>
                <a:gd name="T17" fmla="*/ 25 h 27"/>
                <a:gd name="T18" fmla="*/ 23 w 27"/>
                <a:gd name="T19" fmla="*/ 14 h 27"/>
                <a:gd name="T20" fmla="*/ 13 w 27"/>
                <a:gd name="T21" fmla="*/ 1 h 27"/>
                <a:gd name="T22" fmla="*/ 7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3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5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4" y="5"/>
                    <a:pt x="27" y="9"/>
                    <a:pt x="27" y="14"/>
                  </a:cubicBezTo>
                  <a:cubicBezTo>
                    <a:pt x="27" y="17"/>
                    <a:pt x="26" y="19"/>
                    <a:pt x="24" y="22"/>
                  </a:cubicBezTo>
                  <a:cubicBezTo>
                    <a:pt x="22" y="25"/>
                    <a:pt x="18" y="27"/>
                    <a:pt x="13" y="27"/>
                  </a:cubicBezTo>
                  <a:cubicBezTo>
                    <a:pt x="12" y="27"/>
                    <a:pt x="8" y="27"/>
                    <a:pt x="5" y="25"/>
                  </a:cubicBezTo>
                  <a:moveTo>
                    <a:pt x="23" y="14"/>
                  </a:moveTo>
                  <a:cubicBezTo>
                    <a:pt x="23" y="6"/>
                    <a:pt x="17" y="1"/>
                    <a:pt x="13" y="1"/>
                  </a:cubicBezTo>
                  <a:cubicBezTo>
                    <a:pt x="13" y="1"/>
                    <a:pt x="10" y="1"/>
                    <a:pt x="7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0" y="26"/>
                    <a:pt x="14" y="26"/>
                  </a:cubicBezTo>
                  <a:cubicBezTo>
                    <a:pt x="22" y="26"/>
                    <a:pt x="23" y="17"/>
                    <a:pt x="23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6" name="Freeform 30"/>
            <p:cNvSpPr>
              <a:spLocks noEditPoints="1"/>
            </p:cNvSpPr>
            <p:nvPr userDrawn="1"/>
          </p:nvSpPr>
          <p:spPr bwMode="auto">
            <a:xfrm>
              <a:off x="9958388" y="858838"/>
              <a:ext cx="85725" cy="85725"/>
            </a:xfrm>
            <a:custGeom>
              <a:avLst/>
              <a:gdLst>
                <a:gd name="T0" fmla="*/ 6 w 27"/>
                <a:gd name="T1" fmla="*/ 25 h 27"/>
                <a:gd name="T2" fmla="*/ 0 w 27"/>
                <a:gd name="T3" fmla="*/ 14 h 27"/>
                <a:gd name="T4" fmla="*/ 4 w 27"/>
                <a:gd name="T5" fmla="*/ 5 h 27"/>
                <a:gd name="T6" fmla="*/ 14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5 w 27"/>
                <a:gd name="T13" fmla="*/ 22 h 27"/>
                <a:gd name="T14" fmla="*/ 14 w 27"/>
                <a:gd name="T15" fmla="*/ 27 h 27"/>
                <a:gd name="T16" fmla="*/ 6 w 27"/>
                <a:gd name="T17" fmla="*/ 25 h 27"/>
                <a:gd name="T18" fmla="*/ 24 w 27"/>
                <a:gd name="T19" fmla="*/ 14 h 27"/>
                <a:gd name="T20" fmla="*/ 14 w 27"/>
                <a:gd name="T21" fmla="*/ 1 h 27"/>
                <a:gd name="T22" fmla="*/ 8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4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6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1" y="0"/>
                    <a:pt x="14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5" y="5"/>
                    <a:pt x="27" y="9"/>
                    <a:pt x="27" y="14"/>
                  </a:cubicBezTo>
                  <a:cubicBezTo>
                    <a:pt x="27" y="17"/>
                    <a:pt x="27" y="19"/>
                    <a:pt x="25" y="22"/>
                  </a:cubicBezTo>
                  <a:cubicBezTo>
                    <a:pt x="22" y="25"/>
                    <a:pt x="19" y="27"/>
                    <a:pt x="14" y="27"/>
                  </a:cubicBezTo>
                  <a:cubicBezTo>
                    <a:pt x="12" y="27"/>
                    <a:pt x="9" y="27"/>
                    <a:pt x="6" y="25"/>
                  </a:cubicBezTo>
                  <a:moveTo>
                    <a:pt x="24" y="14"/>
                  </a:moveTo>
                  <a:cubicBezTo>
                    <a:pt x="24" y="6"/>
                    <a:pt x="18" y="1"/>
                    <a:pt x="14" y="1"/>
                  </a:cubicBezTo>
                  <a:cubicBezTo>
                    <a:pt x="13" y="1"/>
                    <a:pt x="11" y="1"/>
                    <a:pt x="8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1" y="26"/>
                    <a:pt x="14" y="26"/>
                  </a:cubicBezTo>
                  <a:cubicBezTo>
                    <a:pt x="22" y="26"/>
                    <a:pt x="24" y="17"/>
                    <a:pt x="24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7" name="Freeform 31"/>
            <p:cNvSpPr>
              <a:spLocks/>
            </p:cNvSpPr>
            <p:nvPr userDrawn="1"/>
          </p:nvSpPr>
          <p:spPr bwMode="auto">
            <a:xfrm>
              <a:off x="10085388" y="858838"/>
              <a:ext cx="73025" cy="85725"/>
            </a:xfrm>
            <a:custGeom>
              <a:avLst/>
              <a:gdLst>
                <a:gd name="T0" fmla="*/ 4 w 23"/>
                <a:gd name="T1" fmla="*/ 10 h 27"/>
                <a:gd name="T2" fmla="*/ 4 w 23"/>
                <a:gd name="T3" fmla="*/ 3 h 27"/>
                <a:gd name="T4" fmla="*/ 3 w 23"/>
                <a:gd name="T5" fmla="*/ 2 h 27"/>
                <a:gd name="T6" fmla="*/ 1 w 23"/>
                <a:gd name="T7" fmla="*/ 2 h 27"/>
                <a:gd name="T8" fmla="*/ 1 w 23"/>
                <a:gd name="T9" fmla="*/ 1 h 27"/>
                <a:gd name="T10" fmla="*/ 1 w 23"/>
                <a:gd name="T11" fmla="*/ 1 h 27"/>
                <a:gd name="T12" fmla="*/ 1 w 23"/>
                <a:gd name="T13" fmla="*/ 0 h 27"/>
                <a:gd name="T14" fmla="*/ 6 w 23"/>
                <a:gd name="T15" fmla="*/ 0 h 27"/>
                <a:gd name="T16" fmla="*/ 11 w 23"/>
                <a:gd name="T17" fmla="*/ 0 h 27"/>
                <a:gd name="T18" fmla="*/ 11 w 23"/>
                <a:gd name="T19" fmla="*/ 1 h 27"/>
                <a:gd name="T20" fmla="*/ 11 w 23"/>
                <a:gd name="T21" fmla="*/ 1 h 27"/>
                <a:gd name="T22" fmla="*/ 11 w 23"/>
                <a:gd name="T23" fmla="*/ 2 h 27"/>
                <a:gd name="T24" fmla="*/ 9 w 23"/>
                <a:gd name="T25" fmla="*/ 2 h 27"/>
                <a:gd name="T26" fmla="*/ 8 w 23"/>
                <a:gd name="T27" fmla="*/ 3 h 27"/>
                <a:gd name="T28" fmla="*/ 7 w 23"/>
                <a:gd name="T29" fmla="*/ 12 h 27"/>
                <a:gd name="T30" fmla="*/ 7 w 23"/>
                <a:gd name="T31" fmla="*/ 15 h 27"/>
                <a:gd name="T32" fmla="*/ 8 w 23"/>
                <a:gd name="T33" fmla="*/ 25 h 27"/>
                <a:gd name="T34" fmla="*/ 17 w 23"/>
                <a:gd name="T35" fmla="*/ 25 h 27"/>
                <a:gd name="T36" fmla="*/ 22 w 23"/>
                <a:gd name="T37" fmla="*/ 19 h 27"/>
                <a:gd name="T38" fmla="*/ 22 w 23"/>
                <a:gd name="T39" fmla="*/ 19 h 27"/>
                <a:gd name="T40" fmla="*/ 23 w 23"/>
                <a:gd name="T41" fmla="*/ 19 h 27"/>
                <a:gd name="T42" fmla="*/ 23 w 23"/>
                <a:gd name="T43" fmla="*/ 19 h 27"/>
                <a:gd name="T44" fmla="*/ 21 w 23"/>
                <a:gd name="T45" fmla="*/ 27 h 27"/>
                <a:gd name="T46" fmla="*/ 14 w 23"/>
                <a:gd name="T47" fmla="*/ 27 h 27"/>
                <a:gd name="T48" fmla="*/ 5 w 23"/>
                <a:gd name="T49" fmla="*/ 27 h 27"/>
                <a:gd name="T50" fmla="*/ 2 w 23"/>
                <a:gd name="T51" fmla="*/ 27 h 27"/>
                <a:gd name="T52" fmla="*/ 1 w 23"/>
                <a:gd name="T53" fmla="*/ 27 h 27"/>
                <a:gd name="T54" fmla="*/ 0 w 23"/>
                <a:gd name="T55" fmla="*/ 27 h 27"/>
                <a:gd name="T56" fmla="*/ 0 w 23"/>
                <a:gd name="T57" fmla="*/ 26 h 27"/>
                <a:gd name="T58" fmla="*/ 1 w 23"/>
                <a:gd name="T59" fmla="*/ 25 h 27"/>
                <a:gd name="T60" fmla="*/ 2 w 23"/>
                <a:gd name="T61" fmla="*/ 25 h 27"/>
                <a:gd name="T62" fmla="*/ 4 w 23"/>
                <a:gd name="T63" fmla="*/ 24 h 27"/>
                <a:gd name="T64" fmla="*/ 4 w 23"/>
                <a:gd name="T65" fmla="*/ 12 h 27"/>
                <a:gd name="T66" fmla="*/ 4 w 23"/>
                <a:gd name="T6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7">
                  <a:moveTo>
                    <a:pt x="4" y="10"/>
                  </a:moveTo>
                  <a:cubicBezTo>
                    <a:pt x="4" y="8"/>
                    <a:pt x="4" y="4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4"/>
                    <a:pt x="7" y="9"/>
                    <a:pt x="7" y="12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4"/>
                    <a:pt x="8" y="25"/>
                  </a:cubicBezTo>
                  <a:cubicBezTo>
                    <a:pt x="8" y="25"/>
                    <a:pt x="16" y="25"/>
                    <a:pt x="17" y="25"/>
                  </a:cubicBezTo>
                  <a:cubicBezTo>
                    <a:pt x="19" y="25"/>
                    <a:pt x="21" y="20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1" y="26"/>
                    <a:pt x="21" y="27"/>
                  </a:cubicBezTo>
                  <a:cubicBezTo>
                    <a:pt x="21" y="27"/>
                    <a:pt x="18" y="27"/>
                    <a:pt x="14" y="27"/>
                  </a:cubicBezTo>
                  <a:cubicBezTo>
                    <a:pt x="11" y="27"/>
                    <a:pt x="7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" y="25"/>
                    <a:pt x="4" y="25"/>
                    <a:pt x="4" y="24"/>
                  </a:cubicBezTo>
                  <a:cubicBezTo>
                    <a:pt x="4" y="24"/>
                    <a:pt x="4" y="14"/>
                    <a:pt x="4" y="12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8" name="Freeform 32"/>
            <p:cNvSpPr>
              <a:spLocks/>
            </p:cNvSpPr>
            <p:nvPr userDrawn="1"/>
          </p:nvSpPr>
          <p:spPr bwMode="auto">
            <a:xfrm>
              <a:off x="8596313" y="331788"/>
              <a:ext cx="415925" cy="412750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9" name="Freeform 33"/>
            <p:cNvSpPr>
              <a:spLocks/>
            </p:cNvSpPr>
            <p:nvPr userDrawn="1"/>
          </p:nvSpPr>
          <p:spPr bwMode="auto">
            <a:xfrm>
              <a:off x="8628063" y="369888"/>
              <a:ext cx="390525" cy="384175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0" name="Freeform 34"/>
            <p:cNvSpPr>
              <a:spLocks/>
            </p:cNvSpPr>
            <p:nvPr userDrawn="1"/>
          </p:nvSpPr>
          <p:spPr bwMode="auto">
            <a:xfrm>
              <a:off x="9110663" y="334963"/>
              <a:ext cx="365125" cy="419100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1" name="Freeform 35"/>
            <p:cNvSpPr>
              <a:spLocks/>
            </p:cNvSpPr>
            <p:nvPr userDrawn="1"/>
          </p:nvSpPr>
          <p:spPr bwMode="auto">
            <a:xfrm>
              <a:off x="9520238" y="328613"/>
              <a:ext cx="254000" cy="434975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2" name="Freeform 36"/>
            <p:cNvSpPr>
              <a:spLocks noEditPoints="1"/>
            </p:cNvSpPr>
            <p:nvPr userDrawn="1"/>
          </p:nvSpPr>
          <p:spPr bwMode="auto">
            <a:xfrm>
              <a:off x="9825038" y="334963"/>
              <a:ext cx="330200" cy="419100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3" name="Freeform 37"/>
            <p:cNvSpPr>
              <a:spLocks noEditPoints="1"/>
            </p:cNvSpPr>
            <p:nvPr userDrawn="1"/>
          </p:nvSpPr>
          <p:spPr bwMode="auto">
            <a:xfrm>
              <a:off x="8599488" y="858838"/>
              <a:ext cx="66675" cy="85725"/>
            </a:xfrm>
            <a:custGeom>
              <a:avLst/>
              <a:gdLst>
                <a:gd name="T0" fmla="*/ 4 w 21"/>
                <a:gd name="T1" fmla="*/ 11 h 27"/>
                <a:gd name="T2" fmla="*/ 3 w 21"/>
                <a:gd name="T3" fmla="*/ 4 h 27"/>
                <a:gd name="T4" fmla="*/ 1 w 21"/>
                <a:gd name="T5" fmla="*/ 2 h 27"/>
                <a:gd name="T6" fmla="*/ 0 w 21"/>
                <a:gd name="T7" fmla="*/ 2 h 27"/>
                <a:gd name="T8" fmla="*/ 0 w 21"/>
                <a:gd name="T9" fmla="*/ 1 h 27"/>
                <a:gd name="T10" fmla="*/ 0 w 21"/>
                <a:gd name="T11" fmla="*/ 1 h 27"/>
                <a:gd name="T12" fmla="*/ 0 w 21"/>
                <a:gd name="T13" fmla="*/ 0 h 27"/>
                <a:gd name="T14" fmla="*/ 5 w 21"/>
                <a:gd name="T15" fmla="*/ 0 h 27"/>
                <a:gd name="T16" fmla="*/ 10 w 21"/>
                <a:gd name="T17" fmla="*/ 0 h 27"/>
                <a:gd name="T18" fmla="*/ 16 w 21"/>
                <a:gd name="T19" fmla="*/ 1 h 27"/>
                <a:gd name="T20" fmla="*/ 19 w 21"/>
                <a:gd name="T21" fmla="*/ 6 h 27"/>
                <a:gd name="T22" fmla="*/ 14 w 21"/>
                <a:gd name="T23" fmla="*/ 12 h 27"/>
                <a:gd name="T24" fmla="*/ 15 w 21"/>
                <a:gd name="T25" fmla="*/ 13 h 27"/>
                <a:gd name="T26" fmla="*/ 21 w 21"/>
                <a:gd name="T27" fmla="*/ 20 h 27"/>
                <a:gd name="T28" fmla="*/ 18 w 21"/>
                <a:gd name="T29" fmla="*/ 25 h 27"/>
                <a:gd name="T30" fmla="*/ 11 w 21"/>
                <a:gd name="T31" fmla="*/ 27 h 27"/>
                <a:gd name="T32" fmla="*/ 5 w 21"/>
                <a:gd name="T33" fmla="*/ 27 h 27"/>
                <a:gd name="T34" fmla="*/ 0 w 21"/>
                <a:gd name="T35" fmla="*/ 27 h 27"/>
                <a:gd name="T36" fmla="*/ 0 w 21"/>
                <a:gd name="T37" fmla="*/ 27 h 27"/>
                <a:gd name="T38" fmla="*/ 0 w 21"/>
                <a:gd name="T39" fmla="*/ 26 h 27"/>
                <a:gd name="T40" fmla="*/ 0 w 21"/>
                <a:gd name="T41" fmla="*/ 25 h 27"/>
                <a:gd name="T42" fmla="*/ 2 w 21"/>
                <a:gd name="T43" fmla="*/ 25 h 27"/>
                <a:gd name="T44" fmla="*/ 3 w 21"/>
                <a:gd name="T45" fmla="*/ 24 h 27"/>
                <a:gd name="T46" fmla="*/ 4 w 21"/>
                <a:gd name="T47" fmla="*/ 15 h 27"/>
                <a:gd name="T48" fmla="*/ 4 w 21"/>
                <a:gd name="T49" fmla="*/ 11 h 27"/>
                <a:gd name="T50" fmla="*/ 7 w 21"/>
                <a:gd name="T51" fmla="*/ 12 h 27"/>
                <a:gd name="T52" fmla="*/ 9 w 21"/>
                <a:gd name="T53" fmla="*/ 12 h 27"/>
                <a:gd name="T54" fmla="*/ 13 w 21"/>
                <a:gd name="T55" fmla="*/ 11 h 27"/>
                <a:gd name="T56" fmla="*/ 16 w 21"/>
                <a:gd name="T57" fmla="*/ 7 h 27"/>
                <a:gd name="T58" fmla="*/ 14 w 21"/>
                <a:gd name="T59" fmla="*/ 3 h 27"/>
                <a:gd name="T60" fmla="*/ 9 w 21"/>
                <a:gd name="T61" fmla="*/ 1 h 27"/>
                <a:gd name="T62" fmla="*/ 7 w 21"/>
                <a:gd name="T63" fmla="*/ 2 h 27"/>
                <a:gd name="T64" fmla="*/ 7 w 21"/>
                <a:gd name="T65" fmla="*/ 2 h 27"/>
                <a:gd name="T66" fmla="*/ 7 w 21"/>
                <a:gd name="T67" fmla="*/ 9 h 27"/>
                <a:gd name="T68" fmla="*/ 7 w 21"/>
                <a:gd name="T69" fmla="*/ 12 h 27"/>
                <a:gd name="T70" fmla="*/ 7 w 21"/>
                <a:gd name="T71" fmla="*/ 16 h 27"/>
                <a:gd name="T72" fmla="*/ 7 w 21"/>
                <a:gd name="T73" fmla="*/ 21 h 27"/>
                <a:gd name="T74" fmla="*/ 11 w 21"/>
                <a:gd name="T75" fmla="*/ 26 h 27"/>
                <a:gd name="T76" fmla="*/ 17 w 21"/>
                <a:gd name="T77" fmla="*/ 20 h 27"/>
                <a:gd name="T78" fmla="*/ 13 w 21"/>
                <a:gd name="T79" fmla="*/ 14 h 27"/>
                <a:gd name="T80" fmla="*/ 8 w 21"/>
                <a:gd name="T81" fmla="*/ 13 h 27"/>
                <a:gd name="T82" fmla="*/ 7 w 21"/>
                <a:gd name="T83" fmla="*/ 13 h 27"/>
                <a:gd name="T84" fmla="*/ 7 w 21"/>
                <a:gd name="T8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4" y="11"/>
                  </a:moveTo>
                  <a:cubicBezTo>
                    <a:pt x="4" y="9"/>
                    <a:pt x="3" y="5"/>
                    <a:pt x="3" y="4"/>
                  </a:cubicBezTo>
                  <a:cubicBezTo>
                    <a:pt x="3" y="2"/>
                    <a:pt x="3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2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10"/>
                    <a:pt x="17" y="11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8" y="14"/>
                    <a:pt x="21" y="16"/>
                    <a:pt x="21" y="20"/>
                  </a:cubicBezTo>
                  <a:cubicBezTo>
                    <a:pt x="21" y="22"/>
                    <a:pt x="19" y="24"/>
                    <a:pt x="18" y="25"/>
                  </a:cubicBezTo>
                  <a:cubicBezTo>
                    <a:pt x="16" y="26"/>
                    <a:pt x="14" y="27"/>
                    <a:pt x="11" y="27"/>
                  </a:cubicBezTo>
                  <a:cubicBezTo>
                    <a:pt x="8" y="27"/>
                    <a:pt x="7" y="27"/>
                    <a:pt x="5" y="27"/>
                  </a:cubicBezTo>
                  <a:cubicBezTo>
                    <a:pt x="3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4"/>
                  </a:cubicBezTo>
                  <a:cubicBezTo>
                    <a:pt x="3" y="23"/>
                    <a:pt x="4" y="18"/>
                    <a:pt x="4" y="15"/>
                  </a:cubicBezTo>
                  <a:lnTo>
                    <a:pt x="4" y="11"/>
                  </a:lnTo>
                  <a:close/>
                  <a:moveTo>
                    <a:pt x="7" y="12"/>
                  </a:moveTo>
                  <a:cubicBezTo>
                    <a:pt x="8" y="12"/>
                    <a:pt x="8" y="12"/>
                    <a:pt x="9" y="12"/>
                  </a:cubicBezTo>
                  <a:cubicBezTo>
                    <a:pt x="11" y="12"/>
                    <a:pt x="13" y="12"/>
                    <a:pt x="13" y="11"/>
                  </a:cubicBezTo>
                  <a:cubicBezTo>
                    <a:pt x="15" y="10"/>
                    <a:pt x="16" y="8"/>
                    <a:pt x="16" y="7"/>
                  </a:cubicBezTo>
                  <a:cubicBezTo>
                    <a:pt x="16" y="5"/>
                    <a:pt x="15" y="4"/>
                    <a:pt x="14" y="3"/>
                  </a:cubicBezTo>
                  <a:cubicBezTo>
                    <a:pt x="12" y="2"/>
                    <a:pt x="11" y="1"/>
                    <a:pt x="9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6"/>
                    <a:pt x="7" y="9"/>
                  </a:cubicBezTo>
                  <a:lnTo>
                    <a:pt x="7" y="12"/>
                  </a:lnTo>
                  <a:close/>
                  <a:moveTo>
                    <a:pt x="7" y="1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4"/>
                    <a:pt x="8" y="26"/>
                    <a:pt x="11" y="26"/>
                  </a:cubicBezTo>
                  <a:cubicBezTo>
                    <a:pt x="14" y="26"/>
                    <a:pt x="17" y="24"/>
                    <a:pt x="17" y="20"/>
                  </a:cubicBezTo>
                  <a:cubicBezTo>
                    <a:pt x="17" y="17"/>
                    <a:pt x="15" y="15"/>
                    <a:pt x="13" y="14"/>
                  </a:cubicBezTo>
                  <a:cubicBezTo>
                    <a:pt x="11" y="13"/>
                    <a:pt x="10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4" name="Freeform 38"/>
            <p:cNvSpPr>
              <a:spLocks/>
            </p:cNvSpPr>
            <p:nvPr userDrawn="1"/>
          </p:nvSpPr>
          <p:spPr bwMode="auto">
            <a:xfrm>
              <a:off x="8704263" y="858838"/>
              <a:ext cx="85725" cy="85725"/>
            </a:xfrm>
            <a:custGeom>
              <a:avLst/>
              <a:gdLst>
                <a:gd name="T0" fmla="*/ 8 w 27"/>
                <a:gd name="T1" fmla="*/ 26 h 27"/>
                <a:gd name="T2" fmla="*/ 4 w 27"/>
                <a:gd name="T3" fmla="*/ 21 h 27"/>
                <a:gd name="T4" fmla="*/ 3 w 27"/>
                <a:gd name="T5" fmla="*/ 12 h 27"/>
                <a:gd name="T6" fmla="*/ 3 w 27"/>
                <a:gd name="T7" fmla="*/ 4 h 27"/>
                <a:gd name="T8" fmla="*/ 2 w 27"/>
                <a:gd name="T9" fmla="*/ 2 h 27"/>
                <a:gd name="T10" fmla="*/ 0 w 27"/>
                <a:gd name="T11" fmla="*/ 2 h 27"/>
                <a:gd name="T12" fmla="*/ 0 w 27"/>
                <a:gd name="T13" fmla="*/ 1 h 27"/>
                <a:gd name="T14" fmla="*/ 0 w 27"/>
                <a:gd name="T15" fmla="*/ 1 h 27"/>
                <a:gd name="T16" fmla="*/ 0 w 27"/>
                <a:gd name="T17" fmla="*/ 0 h 27"/>
                <a:gd name="T18" fmla="*/ 5 w 27"/>
                <a:gd name="T19" fmla="*/ 0 h 27"/>
                <a:gd name="T20" fmla="*/ 10 w 27"/>
                <a:gd name="T21" fmla="*/ 0 h 27"/>
                <a:gd name="T22" fmla="*/ 11 w 27"/>
                <a:gd name="T23" fmla="*/ 1 h 27"/>
                <a:gd name="T24" fmla="*/ 11 w 27"/>
                <a:gd name="T25" fmla="*/ 1 h 27"/>
                <a:gd name="T26" fmla="*/ 10 w 27"/>
                <a:gd name="T27" fmla="*/ 2 h 27"/>
                <a:gd name="T28" fmla="*/ 9 w 27"/>
                <a:gd name="T29" fmla="*/ 2 h 27"/>
                <a:gd name="T30" fmla="*/ 7 w 27"/>
                <a:gd name="T31" fmla="*/ 3 h 27"/>
                <a:gd name="T32" fmla="*/ 7 w 27"/>
                <a:gd name="T33" fmla="*/ 8 h 27"/>
                <a:gd name="T34" fmla="*/ 7 w 27"/>
                <a:gd name="T35" fmla="*/ 11 h 27"/>
                <a:gd name="T36" fmla="*/ 7 w 27"/>
                <a:gd name="T37" fmla="*/ 18 h 27"/>
                <a:gd name="T38" fmla="*/ 8 w 27"/>
                <a:gd name="T39" fmla="*/ 23 h 27"/>
                <a:gd name="T40" fmla="*/ 14 w 27"/>
                <a:gd name="T41" fmla="*/ 26 h 27"/>
                <a:gd name="T42" fmla="*/ 20 w 27"/>
                <a:gd name="T43" fmla="*/ 24 h 27"/>
                <a:gd name="T44" fmla="*/ 22 w 27"/>
                <a:gd name="T45" fmla="*/ 17 h 27"/>
                <a:gd name="T46" fmla="*/ 22 w 27"/>
                <a:gd name="T47" fmla="*/ 9 h 27"/>
                <a:gd name="T48" fmla="*/ 21 w 27"/>
                <a:gd name="T49" fmla="*/ 3 h 27"/>
                <a:gd name="T50" fmla="*/ 20 w 27"/>
                <a:gd name="T51" fmla="*/ 2 h 27"/>
                <a:gd name="T52" fmla="*/ 18 w 27"/>
                <a:gd name="T53" fmla="*/ 2 h 27"/>
                <a:gd name="T54" fmla="*/ 18 w 27"/>
                <a:gd name="T55" fmla="*/ 1 h 27"/>
                <a:gd name="T56" fmla="*/ 18 w 27"/>
                <a:gd name="T57" fmla="*/ 1 h 27"/>
                <a:gd name="T58" fmla="*/ 18 w 27"/>
                <a:gd name="T59" fmla="*/ 0 h 27"/>
                <a:gd name="T60" fmla="*/ 23 w 27"/>
                <a:gd name="T61" fmla="*/ 0 h 27"/>
                <a:gd name="T62" fmla="*/ 27 w 27"/>
                <a:gd name="T63" fmla="*/ 0 h 27"/>
                <a:gd name="T64" fmla="*/ 27 w 27"/>
                <a:gd name="T65" fmla="*/ 1 h 27"/>
                <a:gd name="T66" fmla="*/ 27 w 27"/>
                <a:gd name="T67" fmla="*/ 1 h 27"/>
                <a:gd name="T68" fmla="*/ 27 w 27"/>
                <a:gd name="T69" fmla="*/ 2 h 27"/>
                <a:gd name="T70" fmla="*/ 25 w 27"/>
                <a:gd name="T71" fmla="*/ 2 h 27"/>
                <a:gd name="T72" fmla="*/ 24 w 27"/>
                <a:gd name="T73" fmla="*/ 3 h 27"/>
                <a:gd name="T74" fmla="*/ 24 w 27"/>
                <a:gd name="T75" fmla="*/ 9 h 27"/>
                <a:gd name="T76" fmla="*/ 23 w 27"/>
                <a:gd name="T77" fmla="*/ 18 h 27"/>
                <a:gd name="T78" fmla="*/ 20 w 27"/>
                <a:gd name="T79" fmla="*/ 25 h 27"/>
                <a:gd name="T80" fmla="*/ 13 w 27"/>
                <a:gd name="T81" fmla="*/ 27 h 27"/>
                <a:gd name="T82" fmla="*/ 8 w 27"/>
                <a:gd name="T83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" h="27">
                  <a:moveTo>
                    <a:pt x="8" y="26"/>
                  </a:moveTo>
                  <a:cubicBezTo>
                    <a:pt x="6" y="25"/>
                    <a:pt x="5" y="24"/>
                    <a:pt x="4" y="21"/>
                  </a:cubicBezTo>
                  <a:cubicBezTo>
                    <a:pt x="4" y="20"/>
                    <a:pt x="3" y="17"/>
                    <a:pt x="3" y="1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7"/>
                    <a:pt x="7" y="18"/>
                  </a:cubicBezTo>
                  <a:cubicBezTo>
                    <a:pt x="7" y="20"/>
                    <a:pt x="7" y="22"/>
                    <a:pt x="8" y="23"/>
                  </a:cubicBezTo>
                  <a:cubicBezTo>
                    <a:pt x="10" y="25"/>
                    <a:pt x="12" y="26"/>
                    <a:pt x="14" y="26"/>
                  </a:cubicBezTo>
                  <a:cubicBezTo>
                    <a:pt x="16" y="26"/>
                    <a:pt x="18" y="25"/>
                    <a:pt x="20" y="24"/>
                  </a:cubicBezTo>
                  <a:cubicBezTo>
                    <a:pt x="21" y="22"/>
                    <a:pt x="22" y="20"/>
                    <a:pt x="22" y="1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6"/>
                    <a:pt x="21" y="4"/>
                    <a:pt x="21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4"/>
                    <a:pt x="24" y="9"/>
                    <a:pt x="24" y="9"/>
                  </a:cubicBezTo>
                  <a:cubicBezTo>
                    <a:pt x="24" y="10"/>
                    <a:pt x="24" y="16"/>
                    <a:pt x="23" y="18"/>
                  </a:cubicBezTo>
                  <a:cubicBezTo>
                    <a:pt x="23" y="21"/>
                    <a:pt x="22" y="23"/>
                    <a:pt x="20" y="25"/>
                  </a:cubicBezTo>
                  <a:cubicBezTo>
                    <a:pt x="19" y="26"/>
                    <a:pt x="17" y="27"/>
                    <a:pt x="13" y="27"/>
                  </a:cubicBezTo>
                  <a:cubicBezTo>
                    <a:pt x="11" y="27"/>
                    <a:pt x="10" y="27"/>
                    <a:pt x="8" y="26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5" name="Freeform 39"/>
            <p:cNvSpPr>
              <a:spLocks/>
            </p:cNvSpPr>
            <p:nvPr userDrawn="1"/>
          </p:nvSpPr>
          <p:spPr bwMode="auto">
            <a:xfrm>
              <a:off x="88280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6" name="Freeform 40"/>
            <p:cNvSpPr>
              <a:spLocks/>
            </p:cNvSpPr>
            <p:nvPr userDrawn="1"/>
          </p:nvSpPr>
          <p:spPr bwMode="auto">
            <a:xfrm>
              <a:off x="8920163" y="858838"/>
              <a:ext cx="34925" cy="85725"/>
            </a:xfrm>
            <a:custGeom>
              <a:avLst/>
              <a:gdLst>
                <a:gd name="T0" fmla="*/ 4 w 11"/>
                <a:gd name="T1" fmla="*/ 11 h 27"/>
                <a:gd name="T2" fmla="*/ 4 w 11"/>
                <a:gd name="T3" fmla="*/ 3 h 27"/>
                <a:gd name="T4" fmla="*/ 2 w 11"/>
                <a:gd name="T5" fmla="*/ 2 h 27"/>
                <a:gd name="T6" fmla="*/ 0 w 11"/>
                <a:gd name="T7" fmla="*/ 2 h 27"/>
                <a:gd name="T8" fmla="*/ 0 w 11"/>
                <a:gd name="T9" fmla="*/ 2 h 27"/>
                <a:gd name="T10" fmla="*/ 0 w 11"/>
                <a:gd name="T11" fmla="*/ 1 h 27"/>
                <a:gd name="T12" fmla="*/ 0 w 11"/>
                <a:gd name="T13" fmla="*/ 0 h 27"/>
                <a:gd name="T14" fmla="*/ 6 w 11"/>
                <a:gd name="T15" fmla="*/ 0 h 27"/>
                <a:gd name="T16" fmla="*/ 11 w 11"/>
                <a:gd name="T17" fmla="*/ 0 h 27"/>
                <a:gd name="T18" fmla="*/ 11 w 11"/>
                <a:gd name="T19" fmla="*/ 1 h 27"/>
                <a:gd name="T20" fmla="*/ 11 w 11"/>
                <a:gd name="T21" fmla="*/ 1 h 27"/>
                <a:gd name="T22" fmla="*/ 11 w 11"/>
                <a:gd name="T23" fmla="*/ 2 h 27"/>
                <a:gd name="T24" fmla="*/ 9 w 11"/>
                <a:gd name="T25" fmla="*/ 2 h 27"/>
                <a:gd name="T26" fmla="*/ 8 w 11"/>
                <a:gd name="T27" fmla="*/ 3 h 27"/>
                <a:gd name="T28" fmla="*/ 8 w 11"/>
                <a:gd name="T29" fmla="*/ 12 h 27"/>
                <a:gd name="T30" fmla="*/ 8 w 11"/>
                <a:gd name="T31" fmla="*/ 15 h 27"/>
                <a:gd name="T32" fmla="*/ 8 w 11"/>
                <a:gd name="T33" fmla="*/ 24 h 27"/>
                <a:gd name="T34" fmla="*/ 10 w 11"/>
                <a:gd name="T35" fmla="*/ 25 h 27"/>
                <a:gd name="T36" fmla="*/ 11 w 11"/>
                <a:gd name="T37" fmla="*/ 25 h 27"/>
                <a:gd name="T38" fmla="*/ 11 w 11"/>
                <a:gd name="T39" fmla="*/ 26 h 27"/>
                <a:gd name="T40" fmla="*/ 11 w 11"/>
                <a:gd name="T41" fmla="*/ 27 h 27"/>
                <a:gd name="T42" fmla="*/ 11 w 11"/>
                <a:gd name="T43" fmla="*/ 27 h 27"/>
                <a:gd name="T44" fmla="*/ 6 w 11"/>
                <a:gd name="T45" fmla="*/ 27 h 27"/>
                <a:gd name="T46" fmla="*/ 0 w 11"/>
                <a:gd name="T47" fmla="*/ 27 h 27"/>
                <a:gd name="T48" fmla="*/ 0 w 11"/>
                <a:gd name="T49" fmla="*/ 27 h 27"/>
                <a:gd name="T50" fmla="*/ 0 w 11"/>
                <a:gd name="T51" fmla="*/ 26 h 27"/>
                <a:gd name="T52" fmla="*/ 0 w 11"/>
                <a:gd name="T53" fmla="*/ 25 h 27"/>
                <a:gd name="T54" fmla="*/ 2 w 11"/>
                <a:gd name="T55" fmla="*/ 25 h 27"/>
                <a:gd name="T56" fmla="*/ 4 w 11"/>
                <a:gd name="T57" fmla="*/ 24 h 27"/>
                <a:gd name="T58" fmla="*/ 4 w 11"/>
                <a:gd name="T59" fmla="*/ 14 h 27"/>
                <a:gd name="T60" fmla="*/ 4 w 11"/>
                <a:gd name="T61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7">
                  <a:moveTo>
                    <a:pt x="4" y="11"/>
                  </a:moveTo>
                  <a:cubicBezTo>
                    <a:pt x="4" y="10"/>
                    <a:pt x="4" y="4"/>
                    <a:pt x="4" y="3"/>
                  </a:cubicBezTo>
                  <a:cubicBezTo>
                    <a:pt x="4" y="2"/>
                    <a:pt x="4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11"/>
                    <a:pt x="8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24"/>
                    <a:pt x="8" y="24"/>
                  </a:cubicBezTo>
                  <a:cubicBezTo>
                    <a:pt x="8" y="25"/>
                    <a:pt x="8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9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24"/>
                    <a:pt x="4" y="16"/>
                    <a:pt x="4" y="14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7" name="Freeform 41"/>
            <p:cNvSpPr>
              <a:spLocks/>
            </p:cNvSpPr>
            <p:nvPr userDrawn="1"/>
          </p:nvSpPr>
          <p:spPr bwMode="auto">
            <a:xfrm>
              <a:off x="8996363" y="858838"/>
              <a:ext cx="85725" cy="85725"/>
            </a:xfrm>
            <a:custGeom>
              <a:avLst/>
              <a:gdLst>
                <a:gd name="T0" fmla="*/ 4 w 27"/>
                <a:gd name="T1" fmla="*/ 5 h 27"/>
                <a:gd name="T2" fmla="*/ 2 w 27"/>
                <a:gd name="T3" fmla="*/ 2 h 27"/>
                <a:gd name="T4" fmla="*/ 0 w 27"/>
                <a:gd name="T5" fmla="*/ 2 h 27"/>
                <a:gd name="T6" fmla="*/ 0 w 27"/>
                <a:gd name="T7" fmla="*/ 1 h 27"/>
                <a:gd name="T8" fmla="*/ 0 w 27"/>
                <a:gd name="T9" fmla="*/ 1 h 27"/>
                <a:gd name="T10" fmla="*/ 0 w 27"/>
                <a:gd name="T11" fmla="*/ 0 h 27"/>
                <a:gd name="T12" fmla="*/ 1 w 27"/>
                <a:gd name="T13" fmla="*/ 0 h 27"/>
                <a:gd name="T14" fmla="*/ 4 w 27"/>
                <a:gd name="T15" fmla="*/ 0 h 27"/>
                <a:gd name="T16" fmla="*/ 6 w 27"/>
                <a:gd name="T17" fmla="*/ 0 h 27"/>
                <a:gd name="T18" fmla="*/ 7 w 27"/>
                <a:gd name="T19" fmla="*/ 1 h 27"/>
                <a:gd name="T20" fmla="*/ 15 w 27"/>
                <a:gd name="T21" fmla="*/ 11 h 27"/>
                <a:gd name="T22" fmla="*/ 23 w 27"/>
                <a:gd name="T23" fmla="*/ 20 h 27"/>
                <a:gd name="T24" fmla="*/ 23 w 27"/>
                <a:gd name="T25" fmla="*/ 20 h 27"/>
                <a:gd name="T26" fmla="*/ 23 w 27"/>
                <a:gd name="T27" fmla="*/ 16 h 27"/>
                <a:gd name="T28" fmla="*/ 23 w 27"/>
                <a:gd name="T29" fmla="*/ 9 h 27"/>
                <a:gd name="T30" fmla="*/ 22 w 27"/>
                <a:gd name="T31" fmla="*/ 3 h 27"/>
                <a:gd name="T32" fmla="*/ 20 w 27"/>
                <a:gd name="T33" fmla="*/ 2 h 27"/>
                <a:gd name="T34" fmla="*/ 19 w 27"/>
                <a:gd name="T35" fmla="*/ 2 h 27"/>
                <a:gd name="T36" fmla="*/ 19 w 27"/>
                <a:gd name="T37" fmla="*/ 1 h 27"/>
                <a:gd name="T38" fmla="*/ 19 w 27"/>
                <a:gd name="T39" fmla="*/ 1 h 27"/>
                <a:gd name="T40" fmla="*/ 19 w 27"/>
                <a:gd name="T41" fmla="*/ 0 h 27"/>
                <a:gd name="T42" fmla="*/ 23 w 27"/>
                <a:gd name="T43" fmla="*/ 0 h 27"/>
                <a:gd name="T44" fmla="*/ 27 w 27"/>
                <a:gd name="T45" fmla="*/ 0 h 27"/>
                <a:gd name="T46" fmla="*/ 27 w 27"/>
                <a:gd name="T47" fmla="*/ 1 h 27"/>
                <a:gd name="T48" fmla="*/ 27 w 27"/>
                <a:gd name="T49" fmla="*/ 1 h 27"/>
                <a:gd name="T50" fmla="*/ 27 w 27"/>
                <a:gd name="T51" fmla="*/ 2 h 27"/>
                <a:gd name="T52" fmla="*/ 26 w 27"/>
                <a:gd name="T53" fmla="*/ 2 h 27"/>
                <a:gd name="T54" fmla="*/ 24 w 27"/>
                <a:gd name="T55" fmla="*/ 4 h 27"/>
                <a:gd name="T56" fmla="*/ 24 w 27"/>
                <a:gd name="T57" fmla="*/ 12 h 27"/>
                <a:gd name="T58" fmla="*/ 24 w 27"/>
                <a:gd name="T59" fmla="*/ 26 h 27"/>
                <a:gd name="T60" fmla="*/ 24 w 27"/>
                <a:gd name="T61" fmla="*/ 27 h 27"/>
                <a:gd name="T62" fmla="*/ 23 w 27"/>
                <a:gd name="T63" fmla="*/ 27 h 27"/>
                <a:gd name="T64" fmla="*/ 19 w 27"/>
                <a:gd name="T65" fmla="*/ 21 h 27"/>
                <a:gd name="T66" fmla="*/ 13 w 27"/>
                <a:gd name="T67" fmla="*/ 14 h 27"/>
                <a:gd name="T68" fmla="*/ 6 w 27"/>
                <a:gd name="T69" fmla="*/ 5 h 27"/>
                <a:gd name="T70" fmla="*/ 5 w 27"/>
                <a:gd name="T71" fmla="*/ 5 h 27"/>
                <a:gd name="T72" fmla="*/ 5 w 27"/>
                <a:gd name="T73" fmla="*/ 13 h 27"/>
                <a:gd name="T74" fmla="*/ 6 w 27"/>
                <a:gd name="T75" fmla="*/ 23 h 27"/>
                <a:gd name="T76" fmla="*/ 7 w 27"/>
                <a:gd name="T77" fmla="*/ 25 h 27"/>
                <a:gd name="T78" fmla="*/ 8 w 27"/>
                <a:gd name="T79" fmla="*/ 25 h 27"/>
                <a:gd name="T80" fmla="*/ 8 w 27"/>
                <a:gd name="T81" fmla="*/ 26 h 27"/>
                <a:gd name="T82" fmla="*/ 8 w 27"/>
                <a:gd name="T83" fmla="*/ 26 h 27"/>
                <a:gd name="T84" fmla="*/ 8 w 27"/>
                <a:gd name="T85" fmla="*/ 27 h 27"/>
                <a:gd name="T86" fmla="*/ 5 w 27"/>
                <a:gd name="T87" fmla="*/ 27 h 27"/>
                <a:gd name="T88" fmla="*/ 1 w 27"/>
                <a:gd name="T89" fmla="*/ 27 h 27"/>
                <a:gd name="T90" fmla="*/ 1 w 27"/>
                <a:gd name="T91" fmla="*/ 27 h 27"/>
                <a:gd name="T92" fmla="*/ 1 w 27"/>
                <a:gd name="T93" fmla="*/ 26 h 27"/>
                <a:gd name="T94" fmla="*/ 1 w 27"/>
                <a:gd name="T95" fmla="*/ 25 h 27"/>
                <a:gd name="T96" fmla="*/ 2 w 27"/>
                <a:gd name="T97" fmla="*/ 25 h 27"/>
                <a:gd name="T98" fmla="*/ 4 w 27"/>
                <a:gd name="T99" fmla="*/ 23 h 27"/>
                <a:gd name="T100" fmla="*/ 4 w 27"/>
                <a:gd name="T101" fmla="*/ 12 h 27"/>
                <a:gd name="T102" fmla="*/ 4 w 27"/>
                <a:gd name="T103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" h="27">
                  <a:moveTo>
                    <a:pt x="4" y="5"/>
                  </a:moveTo>
                  <a:cubicBezTo>
                    <a:pt x="4" y="3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15" y="10"/>
                    <a:pt x="15" y="11"/>
                  </a:cubicBezTo>
                  <a:cubicBezTo>
                    <a:pt x="15" y="11"/>
                    <a:pt x="22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3"/>
                    <a:pt x="23" y="11"/>
                    <a:pt x="23" y="9"/>
                  </a:cubicBezTo>
                  <a:cubicBezTo>
                    <a:pt x="23" y="7"/>
                    <a:pt x="22" y="4"/>
                    <a:pt x="22" y="3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4" y="2"/>
                    <a:pt x="24" y="4"/>
                  </a:cubicBezTo>
                  <a:cubicBezTo>
                    <a:pt x="24" y="6"/>
                    <a:pt x="24" y="10"/>
                    <a:pt x="24" y="12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3" y="27"/>
                    <a:pt x="23" y="27"/>
                  </a:cubicBezTo>
                  <a:cubicBezTo>
                    <a:pt x="23" y="26"/>
                    <a:pt x="21" y="24"/>
                    <a:pt x="19" y="21"/>
                  </a:cubicBezTo>
                  <a:cubicBezTo>
                    <a:pt x="16" y="18"/>
                    <a:pt x="13" y="14"/>
                    <a:pt x="13" y="14"/>
                  </a:cubicBezTo>
                  <a:cubicBezTo>
                    <a:pt x="13" y="14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6"/>
                    <a:pt x="6" y="22"/>
                    <a:pt x="6" y="23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6" y="27"/>
                    <a:pt x="5" y="27"/>
                  </a:cubicBezTo>
                  <a:cubicBezTo>
                    <a:pt x="4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3"/>
                  </a:cubicBezTo>
                  <a:cubicBezTo>
                    <a:pt x="4" y="22"/>
                    <a:pt x="4" y="18"/>
                    <a:pt x="4" y="12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8" name="Freeform 42"/>
            <p:cNvSpPr>
              <a:spLocks/>
            </p:cNvSpPr>
            <p:nvPr userDrawn="1"/>
          </p:nvSpPr>
          <p:spPr bwMode="auto">
            <a:xfrm>
              <a:off x="9123363" y="858838"/>
              <a:ext cx="73025" cy="85725"/>
            </a:xfrm>
            <a:custGeom>
              <a:avLst/>
              <a:gdLst>
                <a:gd name="T0" fmla="*/ 7 w 23"/>
                <a:gd name="T1" fmla="*/ 12 h 27"/>
                <a:gd name="T2" fmla="*/ 12 w 23"/>
                <a:gd name="T3" fmla="*/ 12 h 27"/>
                <a:gd name="T4" fmla="*/ 13 w 23"/>
                <a:gd name="T5" fmla="*/ 11 h 27"/>
                <a:gd name="T6" fmla="*/ 14 w 23"/>
                <a:gd name="T7" fmla="*/ 9 h 27"/>
                <a:gd name="T8" fmla="*/ 14 w 23"/>
                <a:gd name="T9" fmla="*/ 9 h 27"/>
                <a:gd name="T10" fmla="*/ 15 w 23"/>
                <a:gd name="T11" fmla="*/ 9 h 27"/>
                <a:gd name="T12" fmla="*/ 15 w 23"/>
                <a:gd name="T13" fmla="*/ 9 h 27"/>
                <a:gd name="T14" fmla="*/ 15 w 23"/>
                <a:gd name="T15" fmla="*/ 13 h 27"/>
                <a:gd name="T16" fmla="*/ 15 w 23"/>
                <a:gd name="T17" fmla="*/ 17 h 27"/>
                <a:gd name="T18" fmla="*/ 15 w 23"/>
                <a:gd name="T19" fmla="*/ 17 h 27"/>
                <a:gd name="T20" fmla="*/ 14 w 23"/>
                <a:gd name="T21" fmla="*/ 17 h 27"/>
                <a:gd name="T22" fmla="*/ 14 w 23"/>
                <a:gd name="T23" fmla="*/ 17 h 27"/>
                <a:gd name="T24" fmla="*/ 14 w 23"/>
                <a:gd name="T25" fmla="*/ 15 h 27"/>
                <a:gd name="T26" fmla="*/ 12 w 23"/>
                <a:gd name="T27" fmla="*/ 14 h 27"/>
                <a:gd name="T28" fmla="*/ 7 w 23"/>
                <a:gd name="T29" fmla="*/ 14 h 27"/>
                <a:gd name="T30" fmla="*/ 7 w 23"/>
                <a:gd name="T31" fmla="*/ 16 h 27"/>
                <a:gd name="T32" fmla="*/ 7 w 23"/>
                <a:gd name="T33" fmla="*/ 22 h 27"/>
                <a:gd name="T34" fmla="*/ 9 w 23"/>
                <a:gd name="T35" fmla="*/ 25 h 27"/>
                <a:gd name="T36" fmla="*/ 12 w 23"/>
                <a:gd name="T37" fmla="*/ 25 h 27"/>
                <a:gd name="T38" fmla="*/ 15 w 23"/>
                <a:gd name="T39" fmla="*/ 25 h 27"/>
                <a:gd name="T40" fmla="*/ 18 w 23"/>
                <a:gd name="T41" fmla="*/ 24 h 27"/>
                <a:gd name="T42" fmla="*/ 22 w 23"/>
                <a:gd name="T43" fmla="*/ 20 h 27"/>
                <a:gd name="T44" fmla="*/ 22 w 23"/>
                <a:gd name="T45" fmla="*/ 20 h 27"/>
                <a:gd name="T46" fmla="*/ 23 w 23"/>
                <a:gd name="T47" fmla="*/ 20 h 27"/>
                <a:gd name="T48" fmla="*/ 23 w 23"/>
                <a:gd name="T49" fmla="*/ 21 h 27"/>
                <a:gd name="T50" fmla="*/ 21 w 23"/>
                <a:gd name="T51" fmla="*/ 26 h 27"/>
                <a:gd name="T52" fmla="*/ 20 w 23"/>
                <a:gd name="T53" fmla="*/ 27 h 27"/>
                <a:gd name="T54" fmla="*/ 17 w 23"/>
                <a:gd name="T55" fmla="*/ 27 h 27"/>
                <a:gd name="T56" fmla="*/ 5 w 23"/>
                <a:gd name="T57" fmla="*/ 27 h 27"/>
                <a:gd name="T58" fmla="*/ 2 w 23"/>
                <a:gd name="T59" fmla="*/ 27 h 27"/>
                <a:gd name="T60" fmla="*/ 0 w 23"/>
                <a:gd name="T61" fmla="*/ 27 h 27"/>
                <a:gd name="T62" fmla="*/ 0 w 23"/>
                <a:gd name="T63" fmla="*/ 27 h 27"/>
                <a:gd name="T64" fmla="*/ 0 w 23"/>
                <a:gd name="T65" fmla="*/ 26 h 27"/>
                <a:gd name="T66" fmla="*/ 0 w 23"/>
                <a:gd name="T67" fmla="*/ 25 h 27"/>
                <a:gd name="T68" fmla="*/ 2 w 23"/>
                <a:gd name="T69" fmla="*/ 25 h 27"/>
                <a:gd name="T70" fmla="*/ 4 w 23"/>
                <a:gd name="T71" fmla="*/ 24 h 27"/>
                <a:gd name="T72" fmla="*/ 4 w 23"/>
                <a:gd name="T73" fmla="*/ 15 h 27"/>
                <a:gd name="T74" fmla="*/ 4 w 23"/>
                <a:gd name="T75" fmla="*/ 11 h 27"/>
                <a:gd name="T76" fmla="*/ 4 w 23"/>
                <a:gd name="T77" fmla="*/ 3 h 27"/>
                <a:gd name="T78" fmla="*/ 2 w 23"/>
                <a:gd name="T79" fmla="*/ 2 h 27"/>
                <a:gd name="T80" fmla="*/ 0 w 23"/>
                <a:gd name="T81" fmla="*/ 2 h 27"/>
                <a:gd name="T82" fmla="*/ 0 w 23"/>
                <a:gd name="T83" fmla="*/ 1 h 27"/>
                <a:gd name="T84" fmla="*/ 0 w 23"/>
                <a:gd name="T85" fmla="*/ 0 h 27"/>
                <a:gd name="T86" fmla="*/ 0 w 23"/>
                <a:gd name="T87" fmla="*/ 0 h 27"/>
                <a:gd name="T88" fmla="*/ 5 w 23"/>
                <a:gd name="T89" fmla="*/ 0 h 27"/>
                <a:gd name="T90" fmla="*/ 6 w 23"/>
                <a:gd name="T91" fmla="*/ 0 h 27"/>
                <a:gd name="T92" fmla="*/ 17 w 23"/>
                <a:gd name="T93" fmla="*/ 0 h 27"/>
                <a:gd name="T94" fmla="*/ 19 w 23"/>
                <a:gd name="T95" fmla="*/ 0 h 27"/>
                <a:gd name="T96" fmla="*/ 19 w 23"/>
                <a:gd name="T97" fmla="*/ 0 h 27"/>
                <a:gd name="T98" fmla="*/ 21 w 23"/>
                <a:gd name="T99" fmla="*/ 6 h 27"/>
                <a:gd name="T100" fmla="*/ 21 w 23"/>
                <a:gd name="T101" fmla="*/ 7 h 27"/>
                <a:gd name="T102" fmla="*/ 20 w 23"/>
                <a:gd name="T103" fmla="*/ 7 h 27"/>
                <a:gd name="T104" fmla="*/ 20 w 23"/>
                <a:gd name="T105" fmla="*/ 7 h 27"/>
                <a:gd name="T106" fmla="*/ 16 w 23"/>
                <a:gd name="T107" fmla="*/ 3 h 27"/>
                <a:gd name="T108" fmla="*/ 14 w 23"/>
                <a:gd name="T109" fmla="*/ 2 h 27"/>
                <a:gd name="T110" fmla="*/ 7 w 23"/>
                <a:gd name="T111" fmla="*/ 2 h 27"/>
                <a:gd name="T112" fmla="*/ 7 w 23"/>
                <a:gd name="T113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" h="27">
                  <a:moveTo>
                    <a:pt x="7" y="12"/>
                  </a:moveTo>
                  <a:cubicBezTo>
                    <a:pt x="7" y="12"/>
                    <a:pt x="11" y="12"/>
                    <a:pt x="12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4" y="10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13"/>
                    <a:pt x="15" y="13"/>
                  </a:cubicBezTo>
                  <a:cubicBezTo>
                    <a:pt x="15" y="14"/>
                    <a:pt x="15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6"/>
                    <a:pt x="14" y="15"/>
                  </a:cubicBezTo>
                  <a:cubicBezTo>
                    <a:pt x="13" y="15"/>
                    <a:pt x="13" y="14"/>
                    <a:pt x="12" y="14"/>
                  </a:cubicBezTo>
                  <a:cubicBezTo>
                    <a:pt x="10" y="14"/>
                    <a:pt x="8" y="14"/>
                    <a:pt x="7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8"/>
                    <a:pt x="7" y="22"/>
                    <a:pt x="7" y="22"/>
                  </a:cubicBezTo>
                  <a:cubicBezTo>
                    <a:pt x="7" y="24"/>
                    <a:pt x="8" y="25"/>
                    <a:pt x="9" y="25"/>
                  </a:cubicBezTo>
                  <a:cubicBezTo>
                    <a:pt x="10" y="25"/>
                    <a:pt x="11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8" y="25"/>
                    <a:pt x="18" y="24"/>
                  </a:cubicBezTo>
                  <a:cubicBezTo>
                    <a:pt x="19" y="24"/>
                    <a:pt x="21" y="21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20" y="27"/>
                    <a:pt x="19" y="27"/>
                    <a:pt x="17" y="27"/>
                  </a:cubicBezTo>
                  <a:cubicBezTo>
                    <a:pt x="14" y="27"/>
                    <a:pt x="11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0"/>
                    <a:pt x="14" y="0"/>
                    <a:pt x="17" y="0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17" y="3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9" name="Freeform 43"/>
            <p:cNvSpPr>
              <a:spLocks/>
            </p:cNvSpPr>
            <p:nvPr userDrawn="1"/>
          </p:nvSpPr>
          <p:spPr bwMode="auto">
            <a:xfrm>
              <a:off x="92344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1 w 16"/>
                <a:gd name="T5" fmla="*/ 25 h 27"/>
                <a:gd name="T6" fmla="*/ 1 w 16"/>
                <a:gd name="T7" fmla="*/ 26 h 27"/>
                <a:gd name="T8" fmla="*/ 0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3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0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3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3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0" name="Freeform 44"/>
            <p:cNvSpPr>
              <a:spLocks/>
            </p:cNvSpPr>
            <p:nvPr userDrawn="1"/>
          </p:nvSpPr>
          <p:spPr bwMode="auto">
            <a:xfrm>
              <a:off x="932973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1" name="Freeform 45"/>
            <p:cNvSpPr>
              <a:spLocks/>
            </p:cNvSpPr>
            <p:nvPr userDrawn="1"/>
          </p:nvSpPr>
          <p:spPr bwMode="auto">
            <a:xfrm>
              <a:off x="9488488" y="858838"/>
              <a:ext cx="50800" cy="85725"/>
            </a:xfrm>
            <a:custGeom>
              <a:avLst/>
              <a:gdLst>
                <a:gd name="T0" fmla="*/ 2 w 16"/>
                <a:gd name="T1" fmla="*/ 25 h 27"/>
                <a:gd name="T2" fmla="*/ 1 w 16"/>
                <a:gd name="T3" fmla="*/ 25 h 27"/>
                <a:gd name="T4" fmla="*/ 1 w 16"/>
                <a:gd name="T5" fmla="*/ 25 h 27"/>
                <a:gd name="T6" fmla="*/ 0 w 16"/>
                <a:gd name="T7" fmla="*/ 26 h 27"/>
                <a:gd name="T8" fmla="*/ 0 w 16"/>
                <a:gd name="T9" fmla="*/ 25 h 27"/>
                <a:gd name="T10" fmla="*/ 0 w 16"/>
                <a:gd name="T11" fmla="*/ 19 h 27"/>
                <a:gd name="T12" fmla="*/ 1 w 16"/>
                <a:gd name="T13" fmla="*/ 18 h 27"/>
                <a:gd name="T14" fmla="*/ 1 w 16"/>
                <a:gd name="T15" fmla="*/ 18 h 27"/>
                <a:gd name="T16" fmla="*/ 1 w 16"/>
                <a:gd name="T17" fmla="*/ 19 h 27"/>
                <a:gd name="T18" fmla="*/ 3 w 16"/>
                <a:gd name="T19" fmla="*/ 23 h 27"/>
                <a:gd name="T20" fmla="*/ 8 w 16"/>
                <a:gd name="T21" fmla="*/ 26 h 27"/>
                <a:gd name="T22" fmla="*/ 13 w 16"/>
                <a:gd name="T23" fmla="*/ 21 h 27"/>
                <a:gd name="T24" fmla="*/ 7 w 16"/>
                <a:gd name="T25" fmla="*/ 15 h 27"/>
                <a:gd name="T26" fmla="*/ 2 w 16"/>
                <a:gd name="T27" fmla="*/ 12 h 27"/>
                <a:gd name="T28" fmla="*/ 0 w 16"/>
                <a:gd name="T29" fmla="*/ 6 h 27"/>
                <a:gd name="T30" fmla="*/ 2 w 16"/>
                <a:gd name="T31" fmla="*/ 2 h 27"/>
                <a:gd name="T32" fmla="*/ 7 w 16"/>
                <a:gd name="T33" fmla="*/ 0 h 27"/>
                <a:gd name="T34" fmla="*/ 12 w 16"/>
                <a:gd name="T35" fmla="*/ 1 h 27"/>
                <a:gd name="T36" fmla="*/ 13 w 16"/>
                <a:gd name="T37" fmla="*/ 1 h 27"/>
                <a:gd name="T38" fmla="*/ 13 w 16"/>
                <a:gd name="T39" fmla="*/ 0 h 27"/>
                <a:gd name="T40" fmla="*/ 14 w 16"/>
                <a:gd name="T41" fmla="*/ 0 h 27"/>
                <a:gd name="T42" fmla="*/ 14 w 16"/>
                <a:gd name="T43" fmla="*/ 1 h 27"/>
                <a:gd name="T44" fmla="*/ 14 w 16"/>
                <a:gd name="T45" fmla="*/ 7 h 27"/>
                <a:gd name="T46" fmla="*/ 14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1 w 16"/>
                <a:gd name="T53" fmla="*/ 3 h 27"/>
                <a:gd name="T54" fmla="*/ 7 w 16"/>
                <a:gd name="T55" fmla="*/ 1 h 27"/>
                <a:gd name="T56" fmla="*/ 3 w 16"/>
                <a:gd name="T57" fmla="*/ 6 h 27"/>
                <a:gd name="T58" fmla="*/ 4 w 16"/>
                <a:gd name="T59" fmla="*/ 9 h 27"/>
                <a:gd name="T60" fmla="*/ 8 w 16"/>
                <a:gd name="T61" fmla="*/ 11 h 27"/>
                <a:gd name="T62" fmla="*/ 14 w 16"/>
                <a:gd name="T63" fmla="*/ 14 h 27"/>
                <a:gd name="T64" fmla="*/ 16 w 16"/>
                <a:gd name="T65" fmla="*/ 19 h 27"/>
                <a:gd name="T66" fmla="*/ 8 w 16"/>
                <a:gd name="T67" fmla="*/ 27 h 27"/>
                <a:gd name="T68" fmla="*/ 2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2" y="25"/>
                  </a:move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20"/>
                    <a:pt x="2" y="21"/>
                    <a:pt x="3" y="23"/>
                  </a:cubicBezTo>
                  <a:cubicBezTo>
                    <a:pt x="4" y="25"/>
                    <a:pt x="6" y="26"/>
                    <a:pt x="8" y="26"/>
                  </a:cubicBezTo>
                  <a:cubicBezTo>
                    <a:pt x="10" y="26"/>
                    <a:pt x="13" y="24"/>
                    <a:pt x="13" y="21"/>
                  </a:cubicBezTo>
                  <a:cubicBezTo>
                    <a:pt x="13" y="17"/>
                    <a:pt x="10" y="16"/>
                    <a:pt x="7" y="15"/>
                  </a:cubicBezTo>
                  <a:cubicBezTo>
                    <a:pt x="6" y="14"/>
                    <a:pt x="3" y="13"/>
                    <a:pt x="2" y="12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10" y="0"/>
                    <a:pt x="11" y="0"/>
                    <a:pt x="12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2"/>
                    <a:pt x="14" y="6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4"/>
                    <a:pt x="11" y="3"/>
                  </a:cubicBezTo>
                  <a:cubicBezTo>
                    <a:pt x="10" y="2"/>
                    <a:pt x="9" y="1"/>
                    <a:pt x="7" y="1"/>
                  </a:cubicBezTo>
                  <a:cubicBezTo>
                    <a:pt x="4" y="1"/>
                    <a:pt x="3" y="4"/>
                    <a:pt x="3" y="6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5" y="10"/>
                    <a:pt x="7" y="11"/>
                    <a:pt x="8" y="11"/>
                  </a:cubicBezTo>
                  <a:cubicBezTo>
                    <a:pt x="11" y="12"/>
                    <a:pt x="13" y="12"/>
                    <a:pt x="14" y="14"/>
                  </a:cubicBezTo>
                  <a:cubicBezTo>
                    <a:pt x="15" y="15"/>
                    <a:pt x="16" y="17"/>
                    <a:pt x="16" y="19"/>
                  </a:cubicBezTo>
                  <a:cubicBezTo>
                    <a:pt x="16" y="23"/>
                    <a:pt x="13" y="27"/>
                    <a:pt x="8" y="27"/>
                  </a:cubicBezTo>
                  <a:cubicBezTo>
                    <a:pt x="5" y="27"/>
                    <a:pt x="4" y="26"/>
                    <a:pt x="2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2" name="Freeform 46"/>
            <p:cNvSpPr>
              <a:spLocks/>
            </p:cNvSpPr>
            <p:nvPr userDrawn="1"/>
          </p:nvSpPr>
          <p:spPr bwMode="auto">
            <a:xfrm>
              <a:off x="9580563" y="858838"/>
              <a:ext cx="79375" cy="85725"/>
            </a:xfrm>
            <a:custGeom>
              <a:avLst/>
              <a:gdLst>
                <a:gd name="T0" fmla="*/ 4 w 25"/>
                <a:gd name="T1" fmla="*/ 24 h 27"/>
                <a:gd name="T2" fmla="*/ 0 w 25"/>
                <a:gd name="T3" fmla="*/ 13 h 27"/>
                <a:gd name="T4" fmla="*/ 4 w 25"/>
                <a:gd name="T5" fmla="*/ 4 h 27"/>
                <a:gd name="T6" fmla="*/ 13 w 25"/>
                <a:gd name="T7" fmla="*/ 0 h 27"/>
                <a:gd name="T8" fmla="*/ 21 w 25"/>
                <a:gd name="T9" fmla="*/ 2 h 27"/>
                <a:gd name="T10" fmla="*/ 21 w 25"/>
                <a:gd name="T11" fmla="*/ 2 h 27"/>
                <a:gd name="T12" fmla="*/ 22 w 25"/>
                <a:gd name="T13" fmla="*/ 1 h 27"/>
                <a:gd name="T14" fmla="*/ 22 w 25"/>
                <a:gd name="T15" fmla="*/ 1 h 27"/>
                <a:gd name="T16" fmla="*/ 23 w 25"/>
                <a:gd name="T17" fmla="*/ 1 h 27"/>
                <a:gd name="T18" fmla="*/ 24 w 25"/>
                <a:gd name="T19" fmla="*/ 8 h 27"/>
                <a:gd name="T20" fmla="*/ 23 w 25"/>
                <a:gd name="T21" fmla="*/ 9 h 27"/>
                <a:gd name="T22" fmla="*/ 23 w 25"/>
                <a:gd name="T23" fmla="*/ 9 h 27"/>
                <a:gd name="T24" fmla="*/ 22 w 25"/>
                <a:gd name="T25" fmla="*/ 9 h 27"/>
                <a:gd name="T26" fmla="*/ 20 w 25"/>
                <a:gd name="T27" fmla="*/ 4 h 27"/>
                <a:gd name="T28" fmla="*/ 13 w 25"/>
                <a:gd name="T29" fmla="*/ 1 h 27"/>
                <a:gd name="T30" fmla="*/ 4 w 25"/>
                <a:gd name="T31" fmla="*/ 12 h 27"/>
                <a:gd name="T32" fmla="*/ 7 w 25"/>
                <a:gd name="T33" fmla="*/ 22 h 27"/>
                <a:gd name="T34" fmla="*/ 14 w 25"/>
                <a:gd name="T35" fmla="*/ 25 h 27"/>
                <a:gd name="T36" fmla="*/ 24 w 25"/>
                <a:gd name="T37" fmla="*/ 20 h 27"/>
                <a:gd name="T38" fmla="*/ 24 w 25"/>
                <a:gd name="T39" fmla="*/ 20 h 27"/>
                <a:gd name="T40" fmla="*/ 24 w 25"/>
                <a:gd name="T41" fmla="*/ 21 h 27"/>
                <a:gd name="T42" fmla="*/ 25 w 25"/>
                <a:gd name="T43" fmla="*/ 21 h 27"/>
                <a:gd name="T44" fmla="*/ 13 w 25"/>
                <a:gd name="T45" fmla="*/ 27 h 27"/>
                <a:gd name="T46" fmla="*/ 4 w 25"/>
                <a:gd name="T4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7">
                  <a:moveTo>
                    <a:pt x="4" y="24"/>
                  </a:moveTo>
                  <a:cubicBezTo>
                    <a:pt x="1" y="21"/>
                    <a:pt x="0" y="17"/>
                    <a:pt x="0" y="13"/>
                  </a:cubicBezTo>
                  <a:cubicBezTo>
                    <a:pt x="0" y="10"/>
                    <a:pt x="1" y="6"/>
                    <a:pt x="4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7"/>
                    <a:pt x="24" y="8"/>
                  </a:cubicBezTo>
                  <a:cubicBezTo>
                    <a:pt x="24" y="9"/>
                    <a:pt x="24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2" y="9"/>
                  </a:cubicBezTo>
                  <a:cubicBezTo>
                    <a:pt x="22" y="7"/>
                    <a:pt x="21" y="6"/>
                    <a:pt x="20" y="4"/>
                  </a:cubicBezTo>
                  <a:cubicBezTo>
                    <a:pt x="18" y="2"/>
                    <a:pt x="16" y="1"/>
                    <a:pt x="13" y="1"/>
                  </a:cubicBezTo>
                  <a:cubicBezTo>
                    <a:pt x="6" y="1"/>
                    <a:pt x="4" y="7"/>
                    <a:pt x="4" y="12"/>
                  </a:cubicBezTo>
                  <a:cubicBezTo>
                    <a:pt x="4" y="15"/>
                    <a:pt x="4" y="19"/>
                    <a:pt x="7" y="22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9" y="25"/>
                    <a:pt x="22" y="23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4"/>
                    <a:pt x="19" y="27"/>
                    <a:pt x="13" y="27"/>
                  </a:cubicBezTo>
                  <a:cubicBezTo>
                    <a:pt x="9" y="27"/>
                    <a:pt x="6" y="26"/>
                    <a:pt x="4" y="2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3" name="Freeform 47"/>
            <p:cNvSpPr>
              <a:spLocks/>
            </p:cNvSpPr>
            <p:nvPr userDrawn="1"/>
          </p:nvSpPr>
          <p:spPr bwMode="auto">
            <a:xfrm>
              <a:off x="9698038" y="858838"/>
              <a:ext cx="92075" cy="85725"/>
            </a:xfrm>
            <a:custGeom>
              <a:avLst/>
              <a:gdLst>
                <a:gd name="T0" fmla="*/ 4 w 29"/>
                <a:gd name="T1" fmla="*/ 4 h 27"/>
                <a:gd name="T2" fmla="*/ 0 w 29"/>
                <a:gd name="T3" fmla="*/ 2 h 27"/>
                <a:gd name="T4" fmla="*/ 0 w 29"/>
                <a:gd name="T5" fmla="*/ 1 h 27"/>
                <a:gd name="T6" fmla="*/ 6 w 29"/>
                <a:gd name="T7" fmla="*/ 0 h 27"/>
                <a:gd name="T8" fmla="*/ 11 w 29"/>
                <a:gd name="T9" fmla="*/ 0 h 27"/>
                <a:gd name="T10" fmla="*/ 11 w 29"/>
                <a:gd name="T11" fmla="*/ 2 h 27"/>
                <a:gd name="T12" fmla="*/ 7 w 29"/>
                <a:gd name="T13" fmla="*/ 4 h 27"/>
                <a:gd name="T14" fmla="*/ 7 w 29"/>
                <a:gd name="T15" fmla="*/ 12 h 27"/>
                <a:gd name="T16" fmla="*/ 21 w 29"/>
                <a:gd name="T17" fmla="*/ 12 h 27"/>
                <a:gd name="T18" fmla="*/ 22 w 29"/>
                <a:gd name="T19" fmla="*/ 11 h 27"/>
                <a:gd name="T20" fmla="*/ 21 w 29"/>
                <a:gd name="T21" fmla="*/ 2 h 27"/>
                <a:gd name="T22" fmla="*/ 19 w 29"/>
                <a:gd name="T23" fmla="*/ 1 h 27"/>
                <a:gd name="T24" fmla="*/ 19 w 29"/>
                <a:gd name="T25" fmla="*/ 0 h 27"/>
                <a:gd name="T26" fmla="*/ 28 w 29"/>
                <a:gd name="T27" fmla="*/ 0 h 27"/>
                <a:gd name="T28" fmla="*/ 29 w 29"/>
                <a:gd name="T29" fmla="*/ 1 h 27"/>
                <a:gd name="T30" fmla="*/ 27 w 29"/>
                <a:gd name="T31" fmla="*/ 2 h 27"/>
                <a:gd name="T32" fmla="*/ 25 w 29"/>
                <a:gd name="T33" fmla="*/ 12 h 27"/>
                <a:gd name="T34" fmla="*/ 26 w 29"/>
                <a:gd name="T35" fmla="*/ 23 h 27"/>
                <a:gd name="T36" fmla="*/ 29 w 29"/>
                <a:gd name="T37" fmla="*/ 25 h 27"/>
                <a:gd name="T38" fmla="*/ 29 w 29"/>
                <a:gd name="T39" fmla="*/ 26 h 27"/>
                <a:gd name="T40" fmla="*/ 24 w 29"/>
                <a:gd name="T41" fmla="*/ 27 h 27"/>
                <a:gd name="T42" fmla="*/ 18 w 29"/>
                <a:gd name="T43" fmla="*/ 27 h 27"/>
                <a:gd name="T44" fmla="*/ 19 w 29"/>
                <a:gd name="T45" fmla="*/ 25 h 27"/>
                <a:gd name="T46" fmla="*/ 22 w 29"/>
                <a:gd name="T47" fmla="*/ 24 h 27"/>
                <a:gd name="T48" fmla="*/ 22 w 29"/>
                <a:gd name="T49" fmla="*/ 14 h 27"/>
                <a:gd name="T50" fmla="*/ 8 w 29"/>
                <a:gd name="T51" fmla="*/ 14 h 27"/>
                <a:gd name="T52" fmla="*/ 7 w 29"/>
                <a:gd name="T53" fmla="*/ 15 h 27"/>
                <a:gd name="T54" fmla="*/ 8 w 29"/>
                <a:gd name="T55" fmla="*/ 25 h 27"/>
                <a:gd name="T56" fmla="*/ 10 w 29"/>
                <a:gd name="T57" fmla="*/ 26 h 27"/>
                <a:gd name="T58" fmla="*/ 10 w 29"/>
                <a:gd name="T59" fmla="*/ 27 h 27"/>
                <a:gd name="T60" fmla="*/ 0 w 29"/>
                <a:gd name="T61" fmla="*/ 27 h 27"/>
                <a:gd name="T62" fmla="*/ 0 w 29"/>
                <a:gd name="T63" fmla="*/ 26 h 27"/>
                <a:gd name="T64" fmla="*/ 3 w 29"/>
                <a:gd name="T65" fmla="*/ 25 h 27"/>
                <a:gd name="T66" fmla="*/ 4 w 29"/>
                <a:gd name="T6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27">
                  <a:moveTo>
                    <a:pt x="4" y="12"/>
                  </a:moveTo>
                  <a:cubicBezTo>
                    <a:pt x="4" y="10"/>
                    <a:pt x="4" y="5"/>
                    <a:pt x="4" y="4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4"/>
                  </a:cubicBezTo>
                  <a:cubicBezTo>
                    <a:pt x="7" y="4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9"/>
                    <a:pt x="22" y="4"/>
                    <a:pt x="22" y="4"/>
                  </a:cubicBezTo>
                  <a:cubicBezTo>
                    <a:pt x="22" y="2"/>
                    <a:pt x="22" y="2"/>
                    <a:pt x="21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4" y="0"/>
                  </a:cubicBezTo>
                  <a:cubicBezTo>
                    <a:pt x="26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2"/>
                    <a:pt x="29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4"/>
                  </a:cubicBezTo>
                  <a:cubicBezTo>
                    <a:pt x="26" y="4"/>
                    <a:pt x="25" y="10"/>
                    <a:pt x="25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21"/>
                    <a:pt x="26" y="23"/>
                  </a:cubicBezTo>
                  <a:cubicBezTo>
                    <a:pt x="26" y="25"/>
                    <a:pt x="26" y="25"/>
                    <a:pt x="27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8" y="27"/>
                    <a:pt x="27" y="27"/>
                    <a:pt x="24" y="27"/>
                  </a:cubicBezTo>
                  <a:cubicBezTo>
                    <a:pt x="21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2" y="25"/>
                    <a:pt x="22" y="24"/>
                  </a:cubicBezTo>
                  <a:cubicBezTo>
                    <a:pt x="22" y="22"/>
                    <a:pt x="22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1"/>
                    <a:pt x="7" y="24"/>
                  </a:cubicBezTo>
                  <a:cubicBezTo>
                    <a:pt x="7" y="25"/>
                    <a:pt x="8" y="25"/>
                    <a:pt x="8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8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4" y="24"/>
                    <a:pt x="4" y="24"/>
                  </a:cubicBezTo>
                  <a:cubicBezTo>
                    <a:pt x="4" y="22"/>
                    <a:pt x="4" y="15"/>
                    <a:pt x="4" y="14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4" name="Freeform 48"/>
            <p:cNvSpPr>
              <a:spLocks noEditPoints="1"/>
            </p:cNvSpPr>
            <p:nvPr userDrawn="1"/>
          </p:nvSpPr>
          <p:spPr bwMode="auto">
            <a:xfrm>
              <a:off x="9831388" y="858838"/>
              <a:ext cx="85725" cy="85725"/>
            </a:xfrm>
            <a:custGeom>
              <a:avLst/>
              <a:gdLst>
                <a:gd name="T0" fmla="*/ 5 w 27"/>
                <a:gd name="T1" fmla="*/ 25 h 27"/>
                <a:gd name="T2" fmla="*/ 0 w 27"/>
                <a:gd name="T3" fmla="*/ 14 h 27"/>
                <a:gd name="T4" fmla="*/ 3 w 27"/>
                <a:gd name="T5" fmla="*/ 5 h 27"/>
                <a:gd name="T6" fmla="*/ 13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4 w 27"/>
                <a:gd name="T13" fmla="*/ 22 h 27"/>
                <a:gd name="T14" fmla="*/ 13 w 27"/>
                <a:gd name="T15" fmla="*/ 27 h 27"/>
                <a:gd name="T16" fmla="*/ 5 w 27"/>
                <a:gd name="T17" fmla="*/ 25 h 27"/>
                <a:gd name="T18" fmla="*/ 23 w 27"/>
                <a:gd name="T19" fmla="*/ 14 h 27"/>
                <a:gd name="T20" fmla="*/ 13 w 27"/>
                <a:gd name="T21" fmla="*/ 1 h 27"/>
                <a:gd name="T22" fmla="*/ 7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3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5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4" y="5"/>
                    <a:pt x="27" y="9"/>
                    <a:pt x="27" y="14"/>
                  </a:cubicBezTo>
                  <a:cubicBezTo>
                    <a:pt x="27" y="17"/>
                    <a:pt x="26" y="19"/>
                    <a:pt x="24" y="22"/>
                  </a:cubicBezTo>
                  <a:cubicBezTo>
                    <a:pt x="22" y="25"/>
                    <a:pt x="18" y="27"/>
                    <a:pt x="13" y="27"/>
                  </a:cubicBezTo>
                  <a:cubicBezTo>
                    <a:pt x="12" y="27"/>
                    <a:pt x="8" y="27"/>
                    <a:pt x="5" y="25"/>
                  </a:cubicBezTo>
                  <a:moveTo>
                    <a:pt x="23" y="14"/>
                  </a:moveTo>
                  <a:cubicBezTo>
                    <a:pt x="23" y="6"/>
                    <a:pt x="17" y="1"/>
                    <a:pt x="13" y="1"/>
                  </a:cubicBezTo>
                  <a:cubicBezTo>
                    <a:pt x="13" y="1"/>
                    <a:pt x="10" y="1"/>
                    <a:pt x="7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0" y="26"/>
                    <a:pt x="14" y="26"/>
                  </a:cubicBezTo>
                  <a:cubicBezTo>
                    <a:pt x="22" y="26"/>
                    <a:pt x="23" y="17"/>
                    <a:pt x="23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5" name="Freeform 49"/>
            <p:cNvSpPr>
              <a:spLocks noEditPoints="1"/>
            </p:cNvSpPr>
            <p:nvPr userDrawn="1"/>
          </p:nvSpPr>
          <p:spPr bwMode="auto">
            <a:xfrm>
              <a:off x="9958388" y="858838"/>
              <a:ext cx="85725" cy="85725"/>
            </a:xfrm>
            <a:custGeom>
              <a:avLst/>
              <a:gdLst>
                <a:gd name="T0" fmla="*/ 6 w 27"/>
                <a:gd name="T1" fmla="*/ 25 h 27"/>
                <a:gd name="T2" fmla="*/ 0 w 27"/>
                <a:gd name="T3" fmla="*/ 14 h 27"/>
                <a:gd name="T4" fmla="*/ 4 w 27"/>
                <a:gd name="T5" fmla="*/ 5 h 27"/>
                <a:gd name="T6" fmla="*/ 14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5 w 27"/>
                <a:gd name="T13" fmla="*/ 22 h 27"/>
                <a:gd name="T14" fmla="*/ 14 w 27"/>
                <a:gd name="T15" fmla="*/ 27 h 27"/>
                <a:gd name="T16" fmla="*/ 6 w 27"/>
                <a:gd name="T17" fmla="*/ 25 h 27"/>
                <a:gd name="T18" fmla="*/ 24 w 27"/>
                <a:gd name="T19" fmla="*/ 14 h 27"/>
                <a:gd name="T20" fmla="*/ 14 w 27"/>
                <a:gd name="T21" fmla="*/ 1 h 27"/>
                <a:gd name="T22" fmla="*/ 8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4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6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1" y="0"/>
                    <a:pt x="14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5" y="5"/>
                    <a:pt x="27" y="9"/>
                    <a:pt x="27" y="14"/>
                  </a:cubicBezTo>
                  <a:cubicBezTo>
                    <a:pt x="27" y="17"/>
                    <a:pt x="27" y="19"/>
                    <a:pt x="25" y="22"/>
                  </a:cubicBezTo>
                  <a:cubicBezTo>
                    <a:pt x="22" y="25"/>
                    <a:pt x="19" y="27"/>
                    <a:pt x="14" y="27"/>
                  </a:cubicBezTo>
                  <a:cubicBezTo>
                    <a:pt x="12" y="27"/>
                    <a:pt x="9" y="27"/>
                    <a:pt x="6" y="25"/>
                  </a:cubicBezTo>
                  <a:moveTo>
                    <a:pt x="24" y="14"/>
                  </a:moveTo>
                  <a:cubicBezTo>
                    <a:pt x="24" y="6"/>
                    <a:pt x="18" y="1"/>
                    <a:pt x="14" y="1"/>
                  </a:cubicBezTo>
                  <a:cubicBezTo>
                    <a:pt x="13" y="1"/>
                    <a:pt x="11" y="1"/>
                    <a:pt x="8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1" y="26"/>
                    <a:pt x="14" y="26"/>
                  </a:cubicBezTo>
                  <a:cubicBezTo>
                    <a:pt x="22" y="26"/>
                    <a:pt x="24" y="17"/>
                    <a:pt x="24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6" name="Freeform 50"/>
            <p:cNvSpPr>
              <a:spLocks/>
            </p:cNvSpPr>
            <p:nvPr userDrawn="1"/>
          </p:nvSpPr>
          <p:spPr bwMode="auto">
            <a:xfrm>
              <a:off x="10085388" y="858838"/>
              <a:ext cx="73025" cy="85725"/>
            </a:xfrm>
            <a:custGeom>
              <a:avLst/>
              <a:gdLst>
                <a:gd name="T0" fmla="*/ 4 w 23"/>
                <a:gd name="T1" fmla="*/ 10 h 27"/>
                <a:gd name="T2" fmla="*/ 4 w 23"/>
                <a:gd name="T3" fmla="*/ 3 h 27"/>
                <a:gd name="T4" fmla="*/ 3 w 23"/>
                <a:gd name="T5" fmla="*/ 2 h 27"/>
                <a:gd name="T6" fmla="*/ 1 w 23"/>
                <a:gd name="T7" fmla="*/ 2 h 27"/>
                <a:gd name="T8" fmla="*/ 1 w 23"/>
                <a:gd name="T9" fmla="*/ 1 h 27"/>
                <a:gd name="T10" fmla="*/ 1 w 23"/>
                <a:gd name="T11" fmla="*/ 1 h 27"/>
                <a:gd name="T12" fmla="*/ 1 w 23"/>
                <a:gd name="T13" fmla="*/ 0 h 27"/>
                <a:gd name="T14" fmla="*/ 6 w 23"/>
                <a:gd name="T15" fmla="*/ 0 h 27"/>
                <a:gd name="T16" fmla="*/ 11 w 23"/>
                <a:gd name="T17" fmla="*/ 0 h 27"/>
                <a:gd name="T18" fmla="*/ 11 w 23"/>
                <a:gd name="T19" fmla="*/ 1 h 27"/>
                <a:gd name="T20" fmla="*/ 11 w 23"/>
                <a:gd name="T21" fmla="*/ 1 h 27"/>
                <a:gd name="T22" fmla="*/ 11 w 23"/>
                <a:gd name="T23" fmla="*/ 2 h 27"/>
                <a:gd name="T24" fmla="*/ 9 w 23"/>
                <a:gd name="T25" fmla="*/ 2 h 27"/>
                <a:gd name="T26" fmla="*/ 8 w 23"/>
                <a:gd name="T27" fmla="*/ 3 h 27"/>
                <a:gd name="T28" fmla="*/ 7 w 23"/>
                <a:gd name="T29" fmla="*/ 12 h 27"/>
                <a:gd name="T30" fmla="*/ 7 w 23"/>
                <a:gd name="T31" fmla="*/ 15 h 27"/>
                <a:gd name="T32" fmla="*/ 8 w 23"/>
                <a:gd name="T33" fmla="*/ 25 h 27"/>
                <a:gd name="T34" fmla="*/ 17 w 23"/>
                <a:gd name="T35" fmla="*/ 25 h 27"/>
                <a:gd name="T36" fmla="*/ 22 w 23"/>
                <a:gd name="T37" fmla="*/ 19 h 27"/>
                <a:gd name="T38" fmla="*/ 22 w 23"/>
                <a:gd name="T39" fmla="*/ 19 h 27"/>
                <a:gd name="T40" fmla="*/ 23 w 23"/>
                <a:gd name="T41" fmla="*/ 19 h 27"/>
                <a:gd name="T42" fmla="*/ 23 w 23"/>
                <a:gd name="T43" fmla="*/ 19 h 27"/>
                <a:gd name="T44" fmla="*/ 21 w 23"/>
                <a:gd name="T45" fmla="*/ 27 h 27"/>
                <a:gd name="T46" fmla="*/ 14 w 23"/>
                <a:gd name="T47" fmla="*/ 27 h 27"/>
                <a:gd name="T48" fmla="*/ 5 w 23"/>
                <a:gd name="T49" fmla="*/ 27 h 27"/>
                <a:gd name="T50" fmla="*/ 2 w 23"/>
                <a:gd name="T51" fmla="*/ 27 h 27"/>
                <a:gd name="T52" fmla="*/ 1 w 23"/>
                <a:gd name="T53" fmla="*/ 27 h 27"/>
                <a:gd name="T54" fmla="*/ 0 w 23"/>
                <a:gd name="T55" fmla="*/ 27 h 27"/>
                <a:gd name="T56" fmla="*/ 0 w 23"/>
                <a:gd name="T57" fmla="*/ 26 h 27"/>
                <a:gd name="T58" fmla="*/ 1 w 23"/>
                <a:gd name="T59" fmla="*/ 25 h 27"/>
                <a:gd name="T60" fmla="*/ 2 w 23"/>
                <a:gd name="T61" fmla="*/ 25 h 27"/>
                <a:gd name="T62" fmla="*/ 4 w 23"/>
                <a:gd name="T63" fmla="*/ 24 h 27"/>
                <a:gd name="T64" fmla="*/ 4 w 23"/>
                <a:gd name="T65" fmla="*/ 12 h 27"/>
                <a:gd name="T66" fmla="*/ 4 w 23"/>
                <a:gd name="T6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7">
                  <a:moveTo>
                    <a:pt x="4" y="10"/>
                  </a:moveTo>
                  <a:cubicBezTo>
                    <a:pt x="4" y="8"/>
                    <a:pt x="4" y="4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4"/>
                    <a:pt x="7" y="9"/>
                    <a:pt x="7" y="12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4"/>
                    <a:pt x="8" y="25"/>
                  </a:cubicBezTo>
                  <a:cubicBezTo>
                    <a:pt x="8" y="25"/>
                    <a:pt x="16" y="25"/>
                    <a:pt x="17" y="25"/>
                  </a:cubicBezTo>
                  <a:cubicBezTo>
                    <a:pt x="19" y="25"/>
                    <a:pt x="21" y="20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1" y="26"/>
                    <a:pt x="21" y="27"/>
                  </a:cubicBezTo>
                  <a:cubicBezTo>
                    <a:pt x="21" y="27"/>
                    <a:pt x="18" y="27"/>
                    <a:pt x="14" y="27"/>
                  </a:cubicBezTo>
                  <a:cubicBezTo>
                    <a:pt x="11" y="27"/>
                    <a:pt x="7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" y="25"/>
                    <a:pt x="4" y="25"/>
                    <a:pt x="4" y="24"/>
                  </a:cubicBezTo>
                  <a:cubicBezTo>
                    <a:pt x="4" y="24"/>
                    <a:pt x="4" y="14"/>
                    <a:pt x="4" y="12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7" name="Freeform 51"/>
            <p:cNvSpPr>
              <a:spLocks/>
            </p:cNvSpPr>
            <p:nvPr userDrawn="1"/>
          </p:nvSpPr>
          <p:spPr bwMode="auto">
            <a:xfrm>
              <a:off x="8596313" y="331788"/>
              <a:ext cx="415925" cy="412750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98" name="Freeform 52"/>
            <p:cNvSpPr>
              <a:spLocks/>
            </p:cNvSpPr>
            <p:nvPr userDrawn="1"/>
          </p:nvSpPr>
          <p:spPr bwMode="auto">
            <a:xfrm>
              <a:off x="8628063" y="369888"/>
              <a:ext cx="390525" cy="384175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18" name="Gruppieren 17"/>
          <p:cNvGrpSpPr/>
          <p:nvPr userDrawn="1"/>
        </p:nvGrpSpPr>
        <p:grpSpPr>
          <a:xfrm>
            <a:off x="-162073" y="5832475"/>
            <a:ext cx="11903076" cy="409576"/>
            <a:chOff x="-162073" y="5832475"/>
            <a:chExt cx="11903076" cy="409576"/>
          </a:xfrm>
          <a:solidFill>
            <a:schemeClr val="accent3"/>
          </a:solidFill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055915" y="6194425"/>
              <a:ext cx="385763" cy="47625"/>
            </a:xfrm>
            <a:custGeom>
              <a:avLst/>
              <a:gdLst>
                <a:gd name="T0" fmla="*/ 0 w 243"/>
                <a:gd name="T1" fmla="*/ 30 h 30"/>
                <a:gd name="T2" fmla="*/ 243 w 243"/>
                <a:gd name="T3" fmla="*/ 30 h 30"/>
                <a:gd name="T4" fmla="*/ 243 w 243"/>
                <a:gd name="T5" fmla="*/ 0 h 30"/>
                <a:gd name="T6" fmla="*/ 30 w 243"/>
                <a:gd name="T7" fmla="*/ 0 h 30"/>
                <a:gd name="T8" fmla="*/ 0 w 243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0">
                  <a:moveTo>
                    <a:pt x="0" y="30"/>
                  </a:moveTo>
                  <a:lnTo>
                    <a:pt x="243" y="30"/>
                  </a:lnTo>
                  <a:lnTo>
                    <a:pt x="243" y="0"/>
                  </a:lnTo>
                  <a:lnTo>
                    <a:pt x="3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3309790" y="6048375"/>
              <a:ext cx="68263" cy="193675"/>
            </a:xfrm>
            <a:custGeom>
              <a:avLst/>
              <a:gdLst>
                <a:gd name="T0" fmla="*/ 0 w 43"/>
                <a:gd name="T1" fmla="*/ 0 h 122"/>
                <a:gd name="T2" fmla="*/ 0 w 43"/>
                <a:gd name="T3" fmla="*/ 122 h 122"/>
                <a:gd name="T4" fmla="*/ 13 w 43"/>
                <a:gd name="T5" fmla="*/ 122 h 122"/>
                <a:gd name="T6" fmla="*/ 13 w 43"/>
                <a:gd name="T7" fmla="*/ 30 h 122"/>
                <a:gd name="T8" fmla="*/ 28 w 43"/>
                <a:gd name="T9" fmla="*/ 30 h 122"/>
                <a:gd name="T10" fmla="*/ 28 w 43"/>
                <a:gd name="T11" fmla="*/ 122 h 122"/>
                <a:gd name="T12" fmla="*/ 43 w 43"/>
                <a:gd name="T13" fmla="*/ 122 h 122"/>
                <a:gd name="T14" fmla="*/ 43 w 43"/>
                <a:gd name="T15" fmla="*/ 15 h 122"/>
                <a:gd name="T16" fmla="*/ 28 w 43"/>
                <a:gd name="T17" fmla="*/ 0 h 122"/>
                <a:gd name="T18" fmla="*/ 0 w 43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22">
                  <a:moveTo>
                    <a:pt x="0" y="0"/>
                  </a:moveTo>
                  <a:lnTo>
                    <a:pt x="0" y="122"/>
                  </a:lnTo>
                  <a:lnTo>
                    <a:pt x="13" y="122"/>
                  </a:lnTo>
                  <a:lnTo>
                    <a:pt x="13" y="30"/>
                  </a:lnTo>
                  <a:lnTo>
                    <a:pt x="28" y="30"/>
                  </a:lnTo>
                  <a:lnTo>
                    <a:pt x="28" y="122"/>
                  </a:lnTo>
                  <a:lnTo>
                    <a:pt x="43" y="122"/>
                  </a:lnTo>
                  <a:lnTo>
                    <a:pt x="43" y="15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6470503" y="5903913"/>
              <a:ext cx="5270500" cy="338138"/>
            </a:xfrm>
            <a:custGeom>
              <a:avLst/>
              <a:gdLst>
                <a:gd name="T0" fmla="*/ 396 w 3320"/>
                <a:gd name="T1" fmla="*/ 151 h 213"/>
                <a:gd name="T2" fmla="*/ 304 w 3320"/>
                <a:gd name="T3" fmla="*/ 183 h 213"/>
                <a:gd name="T4" fmla="*/ 426 w 3320"/>
                <a:gd name="T5" fmla="*/ 151 h 213"/>
                <a:gd name="T6" fmla="*/ 456 w 3320"/>
                <a:gd name="T7" fmla="*/ 183 h 213"/>
                <a:gd name="T8" fmla="*/ 426 w 3320"/>
                <a:gd name="T9" fmla="*/ 151 h 213"/>
                <a:gd name="T10" fmla="*/ 502 w 3320"/>
                <a:gd name="T11" fmla="*/ 151 h 213"/>
                <a:gd name="T12" fmla="*/ 471 w 3320"/>
                <a:gd name="T13" fmla="*/ 183 h 213"/>
                <a:gd name="T14" fmla="*/ 517 w 3320"/>
                <a:gd name="T15" fmla="*/ 151 h 213"/>
                <a:gd name="T16" fmla="*/ 547 w 3320"/>
                <a:gd name="T17" fmla="*/ 183 h 213"/>
                <a:gd name="T18" fmla="*/ 517 w 3320"/>
                <a:gd name="T19" fmla="*/ 151 h 213"/>
                <a:gd name="T20" fmla="*/ 594 w 3320"/>
                <a:gd name="T21" fmla="*/ 151 h 213"/>
                <a:gd name="T22" fmla="*/ 563 w 3320"/>
                <a:gd name="T23" fmla="*/ 183 h 213"/>
                <a:gd name="T24" fmla="*/ 609 w 3320"/>
                <a:gd name="T25" fmla="*/ 151 h 213"/>
                <a:gd name="T26" fmla="*/ 639 w 3320"/>
                <a:gd name="T27" fmla="*/ 183 h 213"/>
                <a:gd name="T28" fmla="*/ 609 w 3320"/>
                <a:gd name="T29" fmla="*/ 151 h 213"/>
                <a:gd name="T30" fmla="*/ 684 w 3320"/>
                <a:gd name="T31" fmla="*/ 151 h 213"/>
                <a:gd name="T32" fmla="*/ 654 w 3320"/>
                <a:gd name="T33" fmla="*/ 183 h 213"/>
                <a:gd name="T34" fmla="*/ 699 w 3320"/>
                <a:gd name="T35" fmla="*/ 151 h 213"/>
                <a:gd name="T36" fmla="*/ 729 w 3320"/>
                <a:gd name="T37" fmla="*/ 183 h 213"/>
                <a:gd name="T38" fmla="*/ 699 w 3320"/>
                <a:gd name="T39" fmla="*/ 151 h 213"/>
                <a:gd name="T40" fmla="*/ 776 w 3320"/>
                <a:gd name="T41" fmla="*/ 151 h 213"/>
                <a:gd name="T42" fmla="*/ 746 w 3320"/>
                <a:gd name="T43" fmla="*/ 183 h 213"/>
                <a:gd name="T44" fmla="*/ 244 w 3320"/>
                <a:gd name="T45" fmla="*/ 121 h 213"/>
                <a:gd name="T46" fmla="*/ 274 w 3320"/>
                <a:gd name="T47" fmla="*/ 151 h 213"/>
                <a:gd name="T48" fmla="*/ 244 w 3320"/>
                <a:gd name="T49" fmla="*/ 121 h 213"/>
                <a:gd name="T50" fmla="*/ 182 w 3320"/>
                <a:gd name="T51" fmla="*/ 121 h 213"/>
                <a:gd name="T52" fmla="*/ 212 w 3320"/>
                <a:gd name="T53" fmla="*/ 183 h 213"/>
                <a:gd name="T54" fmla="*/ 30 w 3320"/>
                <a:gd name="T55" fmla="*/ 151 h 213"/>
                <a:gd name="T56" fmla="*/ 304 w 3320"/>
                <a:gd name="T57" fmla="*/ 91 h 213"/>
                <a:gd name="T58" fmla="*/ 396 w 3320"/>
                <a:gd name="T59" fmla="*/ 121 h 213"/>
                <a:gd name="T60" fmla="*/ 304 w 3320"/>
                <a:gd name="T61" fmla="*/ 91 h 213"/>
                <a:gd name="T62" fmla="*/ 182 w 3320"/>
                <a:gd name="T63" fmla="*/ 61 h 213"/>
                <a:gd name="T64" fmla="*/ 212 w 3320"/>
                <a:gd name="T65" fmla="*/ 121 h 213"/>
                <a:gd name="T66" fmla="*/ 30 w 3320"/>
                <a:gd name="T67" fmla="*/ 91 h 213"/>
                <a:gd name="T68" fmla="*/ 244 w 3320"/>
                <a:gd name="T69" fmla="*/ 61 h 213"/>
                <a:gd name="T70" fmla="*/ 274 w 3320"/>
                <a:gd name="T71" fmla="*/ 91 h 213"/>
                <a:gd name="T72" fmla="*/ 244 w 3320"/>
                <a:gd name="T73" fmla="*/ 61 h 213"/>
                <a:gd name="T74" fmla="*/ 0 w 3320"/>
                <a:gd name="T75" fmla="*/ 213 h 213"/>
                <a:gd name="T76" fmla="*/ 30 w 3320"/>
                <a:gd name="T77" fmla="*/ 183 h 213"/>
                <a:gd name="T78" fmla="*/ 212 w 3320"/>
                <a:gd name="T79" fmla="*/ 213 h 213"/>
                <a:gd name="T80" fmla="*/ 244 w 3320"/>
                <a:gd name="T81" fmla="*/ 183 h 213"/>
                <a:gd name="T82" fmla="*/ 274 w 3320"/>
                <a:gd name="T83" fmla="*/ 213 h 213"/>
                <a:gd name="T84" fmla="*/ 410 w 3320"/>
                <a:gd name="T85" fmla="*/ 213 h 213"/>
                <a:gd name="T86" fmla="*/ 943 w 3320"/>
                <a:gd name="T87" fmla="*/ 213 h 213"/>
                <a:gd name="T88" fmla="*/ 791 w 3320"/>
                <a:gd name="T89" fmla="*/ 181 h 213"/>
                <a:gd name="T90" fmla="*/ 911 w 3320"/>
                <a:gd name="T91" fmla="*/ 151 h 213"/>
                <a:gd name="T92" fmla="*/ 1003 w 3320"/>
                <a:gd name="T93" fmla="*/ 181 h 213"/>
                <a:gd name="T94" fmla="*/ 1034 w 3320"/>
                <a:gd name="T95" fmla="*/ 213 h 213"/>
                <a:gd name="T96" fmla="*/ 3320 w 3320"/>
                <a:gd name="T97" fmla="*/ 183 h 213"/>
                <a:gd name="T98" fmla="*/ 1003 w 3320"/>
                <a:gd name="T99" fmla="*/ 153 h 213"/>
                <a:gd name="T100" fmla="*/ 943 w 3320"/>
                <a:gd name="T101" fmla="*/ 151 h 213"/>
                <a:gd name="T102" fmla="*/ 791 w 3320"/>
                <a:gd name="T103" fmla="*/ 121 h 213"/>
                <a:gd name="T104" fmla="*/ 410 w 3320"/>
                <a:gd name="T105" fmla="*/ 91 h 213"/>
                <a:gd name="T106" fmla="*/ 304 w 3320"/>
                <a:gd name="T107" fmla="*/ 61 h 213"/>
                <a:gd name="T108" fmla="*/ 212 w 3320"/>
                <a:gd name="T109" fmla="*/ 30 h 213"/>
                <a:gd name="T110" fmla="*/ 182 w 3320"/>
                <a:gd name="T111" fmla="*/ 30 h 213"/>
                <a:gd name="T112" fmla="*/ 30 w 3320"/>
                <a:gd name="T11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20" h="213">
                  <a:moveTo>
                    <a:pt x="304" y="151"/>
                  </a:moveTo>
                  <a:lnTo>
                    <a:pt x="396" y="151"/>
                  </a:lnTo>
                  <a:lnTo>
                    <a:pt x="396" y="183"/>
                  </a:lnTo>
                  <a:lnTo>
                    <a:pt x="304" y="183"/>
                  </a:lnTo>
                  <a:lnTo>
                    <a:pt x="304" y="151"/>
                  </a:lnTo>
                  <a:close/>
                  <a:moveTo>
                    <a:pt x="426" y="151"/>
                  </a:moveTo>
                  <a:lnTo>
                    <a:pt x="456" y="151"/>
                  </a:lnTo>
                  <a:lnTo>
                    <a:pt x="456" y="183"/>
                  </a:lnTo>
                  <a:lnTo>
                    <a:pt x="426" y="183"/>
                  </a:lnTo>
                  <a:lnTo>
                    <a:pt x="426" y="151"/>
                  </a:lnTo>
                  <a:close/>
                  <a:moveTo>
                    <a:pt x="471" y="151"/>
                  </a:moveTo>
                  <a:lnTo>
                    <a:pt x="502" y="151"/>
                  </a:lnTo>
                  <a:lnTo>
                    <a:pt x="502" y="183"/>
                  </a:lnTo>
                  <a:lnTo>
                    <a:pt x="471" y="183"/>
                  </a:lnTo>
                  <a:lnTo>
                    <a:pt x="471" y="151"/>
                  </a:lnTo>
                  <a:close/>
                  <a:moveTo>
                    <a:pt x="517" y="151"/>
                  </a:moveTo>
                  <a:lnTo>
                    <a:pt x="547" y="151"/>
                  </a:lnTo>
                  <a:lnTo>
                    <a:pt x="547" y="183"/>
                  </a:lnTo>
                  <a:lnTo>
                    <a:pt x="517" y="183"/>
                  </a:lnTo>
                  <a:lnTo>
                    <a:pt x="517" y="151"/>
                  </a:lnTo>
                  <a:close/>
                  <a:moveTo>
                    <a:pt x="563" y="151"/>
                  </a:moveTo>
                  <a:lnTo>
                    <a:pt x="594" y="151"/>
                  </a:lnTo>
                  <a:lnTo>
                    <a:pt x="594" y="183"/>
                  </a:lnTo>
                  <a:lnTo>
                    <a:pt x="563" y="183"/>
                  </a:lnTo>
                  <a:lnTo>
                    <a:pt x="563" y="151"/>
                  </a:lnTo>
                  <a:close/>
                  <a:moveTo>
                    <a:pt x="609" y="151"/>
                  </a:moveTo>
                  <a:lnTo>
                    <a:pt x="639" y="151"/>
                  </a:lnTo>
                  <a:lnTo>
                    <a:pt x="639" y="183"/>
                  </a:lnTo>
                  <a:lnTo>
                    <a:pt x="609" y="183"/>
                  </a:lnTo>
                  <a:lnTo>
                    <a:pt x="609" y="151"/>
                  </a:lnTo>
                  <a:close/>
                  <a:moveTo>
                    <a:pt x="654" y="151"/>
                  </a:moveTo>
                  <a:lnTo>
                    <a:pt x="684" y="151"/>
                  </a:lnTo>
                  <a:lnTo>
                    <a:pt x="684" y="183"/>
                  </a:lnTo>
                  <a:lnTo>
                    <a:pt x="654" y="183"/>
                  </a:lnTo>
                  <a:lnTo>
                    <a:pt x="654" y="151"/>
                  </a:lnTo>
                  <a:close/>
                  <a:moveTo>
                    <a:pt x="699" y="151"/>
                  </a:moveTo>
                  <a:lnTo>
                    <a:pt x="729" y="151"/>
                  </a:lnTo>
                  <a:lnTo>
                    <a:pt x="729" y="183"/>
                  </a:lnTo>
                  <a:lnTo>
                    <a:pt x="699" y="183"/>
                  </a:lnTo>
                  <a:lnTo>
                    <a:pt x="699" y="151"/>
                  </a:lnTo>
                  <a:close/>
                  <a:moveTo>
                    <a:pt x="746" y="151"/>
                  </a:moveTo>
                  <a:lnTo>
                    <a:pt x="776" y="151"/>
                  </a:lnTo>
                  <a:lnTo>
                    <a:pt x="776" y="183"/>
                  </a:lnTo>
                  <a:lnTo>
                    <a:pt x="746" y="183"/>
                  </a:lnTo>
                  <a:lnTo>
                    <a:pt x="746" y="151"/>
                  </a:lnTo>
                  <a:close/>
                  <a:moveTo>
                    <a:pt x="244" y="121"/>
                  </a:moveTo>
                  <a:lnTo>
                    <a:pt x="274" y="121"/>
                  </a:lnTo>
                  <a:lnTo>
                    <a:pt x="274" y="151"/>
                  </a:lnTo>
                  <a:lnTo>
                    <a:pt x="244" y="151"/>
                  </a:lnTo>
                  <a:lnTo>
                    <a:pt x="244" y="121"/>
                  </a:lnTo>
                  <a:close/>
                  <a:moveTo>
                    <a:pt x="30" y="121"/>
                  </a:moveTo>
                  <a:lnTo>
                    <a:pt x="182" y="121"/>
                  </a:lnTo>
                  <a:lnTo>
                    <a:pt x="212" y="151"/>
                  </a:lnTo>
                  <a:lnTo>
                    <a:pt x="212" y="183"/>
                  </a:lnTo>
                  <a:lnTo>
                    <a:pt x="182" y="151"/>
                  </a:lnTo>
                  <a:lnTo>
                    <a:pt x="30" y="151"/>
                  </a:lnTo>
                  <a:lnTo>
                    <a:pt x="30" y="121"/>
                  </a:lnTo>
                  <a:close/>
                  <a:moveTo>
                    <a:pt x="304" y="91"/>
                  </a:moveTo>
                  <a:lnTo>
                    <a:pt x="396" y="91"/>
                  </a:lnTo>
                  <a:lnTo>
                    <a:pt x="396" y="121"/>
                  </a:lnTo>
                  <a:lnTo>
                    <a:pt x="304" y="121"/>
                  </a:lnTo>
                  <a:lnTo>
                    <a:pt x="304" y="91"/>
                  </a:lnTo>
                  <a:close/>
                  <a:moveTo>
                    <a:pt x="30" y="61"/>
                  </a:move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lnTo>
                    <a:pt x="182" y="91"/>
                  </a:lnTo>
                  <a:lnTo>
                    <a:pt x="30" y="91"/>
                  </a:lnTo>
                  <a:lnTo>
                    <a:pt x="30" y="61"/>
                  </a:lnTo>
                  <a:close/>
                  <a:moveTo>
                    <a:pt x="244" y="61"/>
                  </a:moveTo>
                  <a:lnTo>
                    <a:pt x="274" y="61"/>
                  </a:lnTo>
                  <a:lnTo>
                    <a:pt x="274" y="91"/>
                  </a:lnTo>
                  <a:lnTo>
                    <a:pt x="244" y="91"/>
                  </a:lnTo>
                  <a:lnTo>
                    <a:pt x="244" y="61"/>
                  </a:lnTo>
                  <a:close/>
                  <a:moveTo>
                    <a:pt x="0" y="0"/>
                  </a:moveTo>
                  <a:lnTo>
                    <a:pt x="0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44" y="213"/>
                  </a:lnTo>
                  <a:lnTo>
                    <a:pt x="244" y="183"/>
                  </a:lnTo>
                  <a:lnTo>
                    <a:pt x="274" y="183"/>
                  </a:lnTo>
                  <a:lnTo>
                    <a:pt x="274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1" y="213"/>
                  </a:lnTo>
                  <a:lnTo>
                    <a:pt x="943" y="213"/>
                  </a:lnTo>
                  <a:lnTo>
                    <a:pt x="911" y="181"/>
                  </a:lnTo>
                  <a:lnTo>
                    <a:pt x="791" y="181"/>
                  </a:lnTo>
                  <a:lnTo>
                    <a:pt x="791" y="151"/>
                  </a:lnTo>
                  <a:lnTo>
                    <a:pt x="911" y="151"/>
                  </a:lnTo>
                  <a:lnTo>
                    <a:pt x="943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34" y="213"/>
                  </a:lnTo>
                  <a:lnTo>
                    <a:pt x="3320" y="213"/>
                  </a:lnTo>
                  <a:lnTo>
                    <a:pt x="3320" y="183"/>
                  </a:lnTo>
                  <a:lnTo>
                    <a:pt x="1034" y="183"/>
                  </a:lnTo>
                  <a:lnTo>
                    <a:pt x="1003" y="153"/>
                  </a:lnTo>
                  <a:lnTo>
                    <a:pt x="1003" y="151"/>
                  </a:lnTo>
                  <a:lnTo>
                    <a:pt x="943" y="151"/>
                  </a:lnTo>
                  <a:lnTo>
                    <a:pt x="911" y="121"/>
                  </a:lnTo>
                  <a:lnTo>
                    <a:pt x="791" y="121"/>
                  </a:lnTo>
                  <a:lnTo>
                    <a:pt x="791" y="91"/>
                  </a:lnTo>
                  <a:lnTo>
                    <a:pt x="410" y="91"/>
                  </a:lnTo>
                  <a:lnTo>
                    <a:pt x="410" y="61"/>
                  </a:lnTo>
                  <a:lnTo>
                    <a:pt x="304" y="61"/>
                  </a:lnTo>
                  <a:lnTo>
                    <a:pt x="304" y="30"/>
                  </a:lnTo>
                  <a:lnTo>
                    <a:pt x="212" y="30"/>
                  </a:lnTo>
                  <a:lnTo>
                    <a:pt x="212" y="61"/>
                  </a:lnTo>
                  <a:lnTo>
                    <a:pt x="182" y="30"/>
                  </a:lnTo>
                  <a:lnTo>
                    <a:pt x="30" y="30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5745015" y="5853113"/>
              <a:ext cx="677863" cy="388938"/>
            </a:xfrm>
            <a:custGeom>
              <a:avLst/>
              <a:gdLst>
                <a:gd name="T0" fmla="*/ 304 w 427"/>
                <a:gd name="T1" fmla="*/ 32 h 245"/>
                <a:gd name="T2" fmla="*/ 212 w 427"/>
                <a:gd name="T3" fmla="*/ 32 h 245"/>
                <a:gd name="T4" fmla="*/ 212 w 427"/>
                <a:gd name="T5" fmla="*/ 62 h 245"/>
                <a:gd name="T6" fmla="*/ 182 w 427"/>
                <a:gd name="T7" fmla="*/ 32 h 245"/>
                <a:gd name="T8" fmla="*/ 30 w 427"/>
                <a:gd name="T9" fmla="*/ 32 h 245"/>
                <a:gd name="T10" fmla="*/ 30 w 427"/>
                <a:gd name="T11" fmla="*/ 0 h 245"/>
                <a:gd name="T12" fmla="*/ 0 w 427"/>
                <a:gd name="T13" fmla="*/ 0 h 245"/>
                <a:gd name="T14" fmla="*/ 0 w 427"/>
                <a:gd name="T15" fmla="*/ 245 h 245"/>
                <a:gd name="T16" fmla="*/ 212 w 427"/>
                <a:gd name="T17" fmla="*/ 245 h 245"/>
                <a:gd name="T18" fmla="*/ 182 w 427"/>
                <a:gd name="T19" fmla="*/ 213 h 245"/>
                <a:gd name="T20" fmla="*/ 30 w 427"/>
                <a:gd name="T21" fmla="*/ 213 h 245"/>
                <a:gd name="T22" fmla="*/ 30 w 427"/>
                <a:gd name="T23" fmla="*/ 183 h 245"/>
                <a:gd name="T24" fmla="*/ 182 w 427"/>
                <a:gd name="T25" fmla="*/ 183 h 245"/>
                <a:gd name="T26" fmla="*/ 212 w 427"/>
                <a:gd name="T27" fmla="*/ 213 h 245"/>
                <a:gd name="T28" fmla="*/ 212 w 427"/>
                <a:gd name="T29" fmla="*/ 245 h 245"/>
                <a:gd name="T30" fmla="*/ 244 w 427"/>
                <a:gd name="T31" fmla="*/ 245 h 245"/>
                <a:gd name="T32" fmla="*/ 244 w 427"/>
                <a:gd name="T33" fmla="*/ 215 h 245"/>
                <a:gd name="T34" fmla="*/ 274 w 427"/>
                <a:gd name="T35" fmla="*/ 215 h 245"/>
                <a:gd name="T36" fmla="*/ 274 w 427"/>
                <a:gd name="T37" fmla="*/ 245 h 245"/>
                <a:gd name="T38" fmla="*/ 304 w 427"/>
                <a:gd name="T39" fmla="*/ 245 h 245"/>
                <a:gd name="T40" fmla="*/ 304 w 427"/>
                <a:gd name="T41" fmla="*/ 213 h 245"/>
                <a:gd name="T42" fmla="*/ 427 w 427"/>
                <a:gd name="T43" fmla="*/ 213 h 245"/>
                <a:gd name="T44" fmla="*/ 427 w 427"/>
                <a:gd name="T45" fmla="*/ 183 h 245"/>
                <a:gd name="T46" fmla="*/ 304 w 427"/>
                <a:gd name="T47" fmla="*/ 183 h 245"/>
                <a:gd name="T48" fmla="*/ 304 w 427"/>
                <a:gd name="T49" fmla="*/ 153 h 245"/>
                <a:gd name="T50" fmla="*/ 427 w 427"/>
                <a:gd name="T51" fmla="*/ 153 h 245"/>
                <a:gd name="T52" fmla="*/ 427 w 427"/>
                <a:gd name="T53" fmla="*/ 123 h 245"/>
                <a:gd name="T54" fmla="*/ 304 w 427"/>
                <a:gd name="T55" fmla="*/ 123 h 245"/>
                <a:gd name="T56" fmla="*/ 304 w 427"/>
                <a:gd name="T57" fmla="*/ 93 h 245"/>
                <a:gd name="T58" fmla="*/ 427 w 427"/>
                <a:gd name="T59" fmla="*/ 93 h 245"/>
                <a:gd name="T60" fmla="*/ 427 w 427"/>
                <a:gd name="T61" fmla="*/ 62 h 245"/>
                <a:gd name="T62" fmla="*/ 304 w 427"/>
                <a:gd name="T63" fmla="*/ 62 h 245"/>
                <a:gd name="T64" fmla="*/ 304 w 427"/>
                <a:gd name="T65" fmla="*/ 32 h 245"/>
                <a:gd name="T66" fmla="*/ 212 w 427"/>
                <a:gd name="T67" fmla="*/ 181 h 245"/>
                <a:gd name="T68" fmla="*/ 182 w 427"/>
                <a:gd name="T69" fmla="*/ 153 h 245"/>
                <a:gd name="T70" fmla="*/ 30 w 427"/>
                <a:gd name="T71" fmla="*/ 153 h 245"/>
                <a:gd name="T72" fmla="*/ 30 w 427"/>
                <a:gd name="T73" fmla="*/ 123 h 245"/>
                <a:gd name="T74" fmla="*/ 182 w 427"/>
                <a:gd name="T75" fmla="*/ 123 h 245"/>
                <a:gd name="T76" fmla="*/ 212 w 427"/>
                <a:gd name="T77" fmla="*/ 153 h 245"/>
                <a:gd name="T78" fmla="*/ 212 w 427"/>
                <a:gd name="T79" fmla="*/ 181 h 245"/>
                <a:gd name="T80" fmla="*/ 212 w 427"/>
                <a:gd name="T81" fmla="*/ 121 h 245"/>
                <a:gd name="T82" fmla="*/ 182 w 427"/>
                <a:gd name="T83" fmla="*/ 93 h 245"/>
                <a:gd name="T84" fmla="*/ 30 w 427"/>
                <a:gd name="T85" fmla="*/ 93 h 245"/>
                <a:gd name="T86" fmla="*/ 30 w 427"/>
                <a:gd name="T87" fmla="*/ 61 h 245"/>
                <a:gd name="T88" fmla="*/ 182 w 427"/>
                <a:gd name="T89" fmla="*/ 61 h 245"/>
                <a:gd name="T90" fmla="*/ 212 w 427"/>
                <a:gd name="T91" fmla="*/ 91 h 245"/>
                <a:gd name="T92" fmla="*/ 212 w 427"/>
                <a:gd name="T93" fmla="*/ 121 h 245"/>
                <a:gd name="T94" fmla="*/ 274 w 427"/>
                <a:gd name="T95" fmla="*/ 183 h 245"/>
                <a:gd name="T96" fmla="*/ 244 w 427"/>
                <a:gd name="T97" fmla="*/ 183 h 245"/>
                <a:gd name="T98" fmla="*/ 244 w 427"/>
                <a:gd name="T99" fmla="*/ 153 h 245"/>
                <a:gd name="T100" fmla="*/ 274 w 427"/>
                <a:gd name="T101" fmla="*/ 153 h 245"/>
                <a:gd name="T102" fmla="*/ 274 w 427"/>
                <a:gd name="T103" fmla="*/ 183 h 245"/>
                <a:gd name="T104" fmla="*/ 274 w 427"/>
                <a:gd name="T105" fmla="*/ 123 h 245"/>
                <a:gd name="T106" fmla="*/ 244 w 427"/>
                <a:gd name="T107" fmla="*/ 123 h 245"/>
                <a:gd name="T108" fmla="*/ 244 w 427"/>
                <a:gd name="T109" fmla="*/ 93 h 245"/>
                <a:gd name="T110" fmla="*/ 274 w 427"/>
                <a:gd name="T111" fmla="*/ 93 h 245"/>
                <a:gd name="T112" fmla="*/ 274 w 427"/>
                <a:gd name="T113" fmla="*/ 12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7" h="245">
                  <a:moveTo>
                    <a:pt x="304" y="32"/>
                  </a:moveTo>
                  <a:lnTo>
                    <a:pt x="212" y="32"/>
                  </a:lnTo>
                  <a:lnTo>
                    <a:pt x="212" y="62"/>
                  </a:lnTo>
                  <a:lnTo>
                    <a:pt x="182" y="32"/>
                  </a:lnTo>
                  <a:lnTo>
                    <a:pt x="30" y="3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45"/>
                  </a:lnTo>
                  <a:lnTo>
                    <a:pt x="212" y="245"/>
                  </a:lnTo>
                  <a:lnTo>
                    <a:pt x="182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12" y="245"/>
                  </a:lnTo>
                  <a:lnTo>
                    <a:pt x="244" y="245"/>
                  </a:lnTo>
                  <a:lnTo>
                    <a:pt x="244" y="215"/>
                  </a:lnTo>
                  <a:lnTo>
                    <a:pt x="274" y="215"/>
                  </a:lnTo>
                  <a:lnTo>
                    <a:pt x="274" y="245"/>
                  </a:lnTo>
                  <a:lnTo>
                    <a:pt x="304" y="245"/>
                  </a:lnTo>
                  <a:lnTo>
                    <a:pt x="304" y="213"/>
                  </a:lnTo>
                  <a:lnTo>
                    <a:pt x="427" y="213"/>
                  </a:lnTo>
                  <a:lnTo>
                    <a:pt x="427" y="183"/>
                  </a:lnTo>
                  <a:lnTo>
                    <a:pt x="304" y="183"/>
                  </a:lnTo>
                  <a:lnTo>
                    <a:pt x="304" y="153"/>
                  </a:lnTo>
                  <a:lnTo>
                    <a:pt x="427" y="153"/>
                  </a:lnTo>
                  <a:lnTo>
                    <a:pt x="427" y="123"/>
                  </a:lnTo>
                  <a:lnTo>
                    <a:pt x="304" y="123"/>
                  </a:lnTo>
                  <a:lnTo>
                    <a:pt x="304" y="93"/>
                  </a:lnTo>
                  <a:lnTo>
                    <a:pt x="427" y="93"/>
                  </a:lnTo>
                  <a:lnTo>
                    <a:pt x="427" y="62"/>
                  </a:lnTo>
                  <a:lnTo>
                    <a:pt x="304" y="62"/>
                  </a:lnTo>
                  <a:lnTo>
                    <a:pt x="304" y="32"/>
                  </a:lnTo>
                  <a:close/>
                  <a:moveTo>
                    <a:pt x="212" y="181"/>
                  </a:moveTo>
                  <a:lnTo>
                    <a:pt x="182" y="153"/>
                  </a:lnTo>
                  <a:lnTo>
                    <a:pt x="30" y="153"/>
                  </a:lnTo>
                  <a:lnTo>
                    <a:pt x="30" y="123"/>
                  </a:lnTo>
                  <a:lnTo>
                    <a:pt x="182" y="123"/>
                  </a:lnTo>
                  <a:lnTo>
                    <a:pt x="212" y="153"/>
                  </a:lnTo>
                  <a:lnTo>
                    <a:pt x="212" y="181"/>
                  </a:lnTo>
                  <a:close/>
                  <a:moveTo>
                    <a:pt x="212" y="121"/>
                  </a:moveTo>
                  <a:lnTo>
                    <a:pt x="182" y="93"/>
                  </a:lnTo>
                  <a:lnTo>
                    <a:pt x="30" y="93"/>
                  </a:lnTo>
                  <a:lnTo>
                    <a:pt x="30" y="61"/>
                  </a:ln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close/>
                  <a:moveTo>
                    <a:pt x="274" y="183"/>
                  </a:moveTo>
                  <a:lnTo>
                    <a:pt x="244" y="183"/>
                  </a:lnTo>
                  <a:lnTo>
                    <a:pt x="244" y="153"/>
                  </a:lnTo>
                  <a:lnTo>
                    <a:pt x="274" y="153"/>
                  </a:lnTo>
                  <a:lnTo>
                    <a:pt x="274" y="183"/>
                  </a:lnTo>
                  <a:close/>
                  <a:moveTo>
                    <a:pt x="274" y="123"/>
                  </a:moveTo>
                  <a:lnTo>
                    <a:pt x="244" y="123"/>
                  </a:lnTo>
                  <a:lnTo>
                    <a:pt x="244" y="93"/>
                  </a:lnTo>
                  <a:lnTo>
                    <a:pt x="274" y="93"/>
                  </a:lnTo>
                  <a:lnTo>
                    <a:pt x="274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4467078" y="6000750"/>
              <a:ext cx="1254125" cy="241300"/>
            </a:xfrm>
            <a:custGeom>
              <a:avLst/>
              <a:gdLst>
                <a:gd name="T0" fmla="*/ 790 w 790"/>
                <a:gd name="T1" fmla="*/ 0 h 152"/>
                <a:gd name="T2" fmla="*/ 181 w 790"/>
                <a:gd name="T3" fmla="*/ 137 h 152"/>
                <a:gd name="T4" fmla="*/ 181 w 790"/>
                <a:gd name="T5" fmla="*/ 90 h 152"/>
                <a:gd name="T6" fmla="*/ 775 w 790"/>
                <a:gd name="T7" fmla="*/ 30 h 152"/>
                <a:gd name="T8" fmla="*/ 745 w 790"/>
                <a:gd name="T9" fmla="*/ 30 h 152"/>
                <a:gd name="T10" fmla="*/ 775 w 790"/>
                <a:gd name="T11" fmla="*/ 137 h 152"/>
                <a:gd name="T12" fmla="*/ 700 w 790"/>
                <a:gd name="T13" fmla="*/ 30 h 152"/>
                <a:gd name="T14" fmla="*/ 700 w 790"/>
                <a:gd name="T15" fmla="*/ 75 h 152"/>
                <a:gd name="T16" fmla="*/ 730 w 790"/>
                <a:gd name="T17" fmla="*/ 90 h 152"/>
                <a:gd name="T18" fmla="*/ 700 w 790"/>
                <a:gd name="T19" fmla="*/ 90 h 152"/>
                <a:gd name="T20" fmla="*/ 683 w 790"/>
                <a:gd name="T21" fmla="*/ 75 h 152"/>
                <a:gd name="T22" fmla="*/ 653 w 790"/>
                <a:gd name="T23" fmla="*/ 90 h 152"/>
                <a:gd name="T24" fmla="*/ 653 w 790"/>
                <a:gd name="T25" fmla="*/ 137 h 152"/>
                <a:gd name="T26" fmla="*/ 638 w 790"/>
                <a:gd name="T27" fmla="*/ 30 h 152"/>
                <a:gd name="T28" fmla="*/ 608 w 790"/>
                <a:gd name="T29" fmla="*/ 30 h 152"/>
                <a:gd name="T30" fmla="*/ 638 w 790"/>
                <a:gd name="T31" fmla="*/ 137 h 152"/>
                <a:gd name="T32" fmla="*/ 562 w 790"/>
                <a:gd name="T33" fmla="*/ 30 h 152"/>
                <a:gd name="T34" fmla="*/ 562 w 790"/>
                <a:gd name="T35" fmla="*/ 75 h 152"/>
                <a:gd name="T36" fmla="*/ 592 w 790"/>
                <a:gd name="T37" fmla="*/ 90 h 152"/>
                <a:gd name="T38" fmla="*/ 562 w 790"/>
                <a:gd name="T39" fmla="*/ 90 h 152"/>
                <a:gd name="T40" fmla="*/ 546 w 790"/>
                <a:gd name="T41" fmla="*/ 75 h 152"/>
                <a:gd name="T42" fmla="*/ 516 w 790"/>
                <a:gd name="T43" fmla="*/ 90 h 152"/>
                <a:gd name="T44" fmla="*/ 516 w 790"/>
                <a:gd name="T45" fmla="*/ 137 h 152"/>
                <a:gd name="T46" fmla="*/ 500 w 790"/>
                <a:gd name="T47" fmla="*/ 30 h 152"/>
                <a:gd name="T48" fmla="*/ 470 w 790"/>
                <a:gd name="T49" fmla="*/ 30 h 152"/>
                <a:gd name="T50" fmla="*/ 500 w 790"/>
                <a:gd name="T51" fmla="*/ 137 h 152"/>
                <a:gd name="T52" fmla="*/ 425 w 790"/>
                <a:gd name="T53" fmla="*/ 30 h 152"/>
                <a:gd name="T54" fmla="*/ 425 w 790"/>
                <a:gd name="T55" fmla="*/ 75 h 152"/>
                <a:gd name="T56" fmla="*/ 455 w 790"/>
                <a:gd name="T57" fmla="*/ 90 h 152"/>
                <a:gd name="T58" fmla="*/ 425 w 790"/>
                <a:gd name="T59" fmla="*/ 90 h 152"/>
                <a:gd name="T60" fmla="*/ 410 w 790"/>
                <a:gd name="T61" fmla="*/ 75 h 152"/>
                <a:gd name="T62" fmla="*/ 380 w 790"/>
                <a:gd name="T63" fmla="*/ 90 h 152"/>
                <a:gd name="T64" fmla="*/ 380 w 790"/>
                <a:gd name="T65" fmla="*/ 137 h 152"/>
                <a:gd name="T66" fmla="*/ 363 w 790"/>
                <a:gd name="T67" fmla="*/ 30 h 152"/>
                <a:gd name="T68" fmla="*/ 333 w 790"/>
                <a:gd name="T69" fmla="*/ 30 h 152"/>
                <a:gd name="T70" fmla="*/ 363 w 790"/>
                <a:gd name="T71" fmla="*/ 137 h 152"/>
                <a:gd name="T72" fmla="*/ 288 w 790"/>
                <a:gd name="T73" fmla="*/ 30 h 152"/>
                <a:gd name="T74" fmla="*/ 288 w 790"/>
                <a:gd name="T75" fmla="*/ 75 h 152"/>
                <a:gd name="T76" fmla="*/ 318 w 790"/>
                <a:gd name="T77" fmla="*/ 90 h 152"/>
                <a:gd name="T78" fmla="*/ 288 w 790"/>
                <a:gd name="T79" fmla="*/ 90 h 152"/>
                <a:gd name="T80" fmla="*/ 273 w 790"/>
                <a:gd name="T81" fmla="*/ 75 h 152"/>
                <a:gd name="T82" fmla="*/ 243 w 790"/>
                <a:gd name="T83" fmla="*/ 90 h 152"/>
                <a:gd name="T84" fmla="*/ 243 w 790"/>
                <a:gd name="T85" fmla="*/ 137 h 152"/>
                <a:gd name="T86" fmla="*/ 226 w 790"/>
                <a:gd name="T87" fmla="*/ 30 h 152"/>
                <a:gd name="T88" fmla="*/ 196 w 790"/>
                <a:gd name="T89" fmla="*/ 30 h 152"/>
                <a:gd name="T90" fmla="*/ 226 w 790"/>
                <a:gd name="T91" fmla="*/ 137 h 152"/>
                <a:gd name="T92" fmla="*/ 151 w 790"/>
                <a:gd name="T93" fmla="*/ 30 h 152"/>
                <a:gd name="T94" fmla="*/ 151 w 790"/>
                <a:gd name="T95" fmla="*/ 75 h 152"/>
                <a:gd name="T96" fmla="*/ 136 w 790"/>
                <a:gd name="T97" fmla="*/ 30 h 152"/>
                <a:gd name="T98" fmla="*/ 106 w 790"/>
                <a:gd name="T99" fmla="*/ 30 h 152"/>
                <a:gd name="T100" fmla="*/ 136 w 790"/>
                <a:gd name="T101" fmla="*/ 137 h 152"/>
                <a:gd name="T102" fmla="*/ 59 w 790"/>
                <a:gd name="T103" fmla="*/ 30 h 152"/>
                <a:gd name="T104" fmla="*/ 59 w 790"/>
                <a:gd name="T105" fmla="*/ 75 h 152"/>
                <a:gd name="T106" fmla="*/ 91 w 790"/>
                <a:gd name="T107" fmla="*/ 90 h 152"/>
                <a:gd name="T108" fmla="*/ 59 w 790"/>
                <a:gd name="T109" fmla="*/ 90 h 152"/>
                <a:gd name="T110" fmla="*/ 44 w 790"/>
                <a:gd name="T111" fmla="*/ 75 h 152"/>
                <a:gd name="T112" fmla="*/ 14 w 790"/>
                <a:gd name="T113" fmla="*/ 90 h 152"/>
                <a:gd name="T114" fmla="*/ 14 w 790"/>
                <a:gd name="T115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0" h="152">
                  <a:moveTo>
                    <a:pt x="0" y="152"/>
                  </a:moveTo>
                  <a:lnTo>
                    <a:pt x="790" y="152"/>
                  </a:lnTo>
                  <a:lnTo>
                    <a:pt x="790" y="0"/>
                  </a:lnTo>
                  <a:lnTo>
                    <a:pt x="0" y="0"/>
                  </a:lnTo>
                  <a:lnTo>
                    <a:pt x="0" y="152"/>
                  </a:lnTo>
                  <a:close/>
                  <a:moveTo>
                    <a:pt x="181" y="137"/>
                  </a:moveTo>
                  <a:lnTo>
                    <a:pt x="151" y="137"/>
                  </a:lnTo>
                  <a:lnTo>
                    <a:pt x="151" y="90"/>
                  </a:lnTo>
                  <a:lnTo>
                    <a:pt x="181" y="90"/>
                  </a:lnTo>
                  <a:lnTo>
                    <a:pt x="181" y="137"/>
                  </a:lnTo>
                  <a:close/>
                  <a:moveTo>
                    <a:pt x="745" y="30"/>
                  </a:moveTo>
                  <a:lnTo>
                    <a:pt x="775" y="30"/>
                  </a:lnTo>
                  <a:lnTo>
                    <a:pt x="775" y="75"/>
                  </a:lnTo>
                  <a:lnTo>
                    <a:pt x="745" y="75"/>
                  </a:lnTo>
                  <a:lnTo>
                    <a:pt x="745" y="30"/>
                  </a:lnTo>
                  <a:close/>
                  <a:moveTo>
                    <a:pt x="745" y="90"/>
                  </a:moveTo>
                  <a:lnTo>
                    <a:pt x="775" y="90"/>
                  </a:lnTo>
                  <a:lnTo>
                    <a:pt x="775" y="137"/>
                  </a:lnTo>
                  <a:lnTo>
                    <a:pt x="745" y="137"/>
                  </a:lnTo>
                  <a:lnTo>
                    <a:pt x="745" y="90"/>
                  </a:lnTo>
                  <a:close/>
                  <a:moveTo>
                    <a:pt x="700" y="30"/>
                  </a:moveTo>
                  <a:lnTo>
                    <a:pt x="730" y="30"/>
                  </a:lnTo>
                  <a:lnTo>
                    <a:pt x="730" y="75"/>
                  </a:lnTo>
                  <a:lnTo>
                    <a:pt x="700" y="75"/>
                  </a:lnTo>
                  <a:lnTo>
                    <a:pt x="700" y="30"/>
                  </a:lnTo>
                  <a:close/>
                  <a:moveTo>
                    <a:pt x="700" y="90"/>
                  </a:moveTo>
                  <a:lnTo>
                    <a:pt x="730" y="90"/>
                  </a:lnTo>
                  <a:lnTo>
                    <a:pt x="730" y="137"/>
                  </a:lnTo>
                  <a:lnTo>
                    <a:pt x="700" y="137"/>
                  </a:lnTo>
                  <a:lnTo>
                    <a:pt x="700" y="90"/>
                  </a:lnTo>
                  <a:close/>
                  <a:moveTo>
                    <a:pt x="653" y="30"/>
                  </a:moveTo>
                  <a:lnTo>
                    <a:pt x="683" y="30"/>
                  </a:lnTo>
                  <a:lnTo>
                    <a:pt x="683" y="75"/>
                  </a:lnTo>
                  <a:lnTo>
                    <a:pt x="653" y="75"/>
                  </a:lnTo>
                  <a:lnTo>
                    <a:pt x="653" y="30"/>
                  </a:lnTo>
                  <a:close/>
                  <a:moveTo>
                    <a:pt x="653" y="90"/>
                  </a:moveTo>
                  <a:lnTo>
                    <a:pt x="683" y="90"/>
                  </a:lnTo>
                  <a:lnTo>
                    <a:pt x="683" y="137"/>
                  </a:lnTo>
                  <a:lnTo>
                    <a:pt x="653" y="137"/>
                  </a:lnTo>
                  <a:lnTo>
                    <a:pt x="653" y="90"/>
                  </a:lnTo>
                  <a:close/>
                  <a:moveTo>
                    <a:pt x="608" y="30"/>
                  </a:moveTo>
                  <a:lnTo>
                    <a:pt x="638" y="30"/>
                  </a:lnTo>
                  <a:lnTo>
                    <a:pt x="638" y="75"/>
                  </a:lnTo>
                  <a:lnTo>
                    <a:pt x="608" y="75"/>
                  </a:lnTo>
                  <a:lnTo>
                    <a:pt x="608" y="30"/>
                  </a:lnTo>
                  <a:close/>
                  <a:moveTo>
                    <a:pt x="608" y="90"/>
                  </a:moveTo>
                  <a:lnTo>
                    <a:pt x="638" y="90"/>
                  </a:lnTo>
                  <a:lnTo>
                    <a:pt x="638" y="137"/>
                  </a:lnTo>
                  <a:lnTo>
                    <a:pt x="608" y="137"/>
                  </a:lnTo>
                  <a:lnTo>
                    <a:pt x="608" y="90"/>
                  </a:lnTo>
                  <a:close/>
                  <a:moveTo>
                    <a:pt x="562" y="30"/>
                  </a:moveTo>
                  <a:lnTo>
                    <a:pt x="592" y="30"/>
                  </a:lnTo>
                  <a:lnTo>
                    <a:pt x="592" y="75"/>
                  </a:lnTo>
                  <a:lnTo>
                    <a:pt x="562" y="75"/>
                  </a:lnTo>
                  <a:lnTo>
                    <a:pt x="562" y="30"/>
                  </a:lnTo>
                  <a:close/>
                  <a:moveTo>
                    <a:pt x="562" y="90"/>
                  </a:moveTo>
                  <a:lnTo>
                    <a:pt x="592" y="90"/>
                  </a:lnTo>
                  <a:lnTo>
                    <a:pt x="592" y="137"/>
                  </a:lnTo>
                  <a:lnTo>
                    <a:pt x="562" y="137"/>
                  </a:lnTo>
                  <a:lnTo>
                    <a:pt x="562" y="90"/>
                  </a:lnTo>
                  <a:close/>
                  <a:moveTo>
                    <a:pt x="516" y="30"/>
                  </a:moveTo>
                  <a:lnTo>
                    <a:pt x="546" y="30"/>
                  </a:lnTo>
                  <a:lnTo>
                    <a:pt x="546" y="75"/>
                  </a:lnTo>
                  <a:lnTo>
                    <a:pt x="516" y="75"/>
                  </a:lnTo>
                  <a:lnTo>
                    <a:pt x="516" y="30"/>
                  </a:lnTo>
                  <a:close/>
                  <a:moveTo>
                    <a:pt x="516" y="90"/>
                  </a:moveTo>
                  <a:lnTo>
                    <a:pt x="546" y="90"/>
                  </a:lnTo>
                  <a:lnTo>
                    <a:pt x="546" y="137"/>
                  </a:lnTo>
                  <a:lnTo>
                    <a:pt x="516" y="137"/>
                  </a:lnTo>
                  <a:lnTo>
                    <a:pt x="516" y="90"/>
                  </a:lnTo>
                  <a:close/>
                  <a:moveTo>
                    <a:pt x="470" y="30"/>
                  </a:moveTo>
                  <a:lnTo>
                    <a:pt x="500" y="30"/>
                  </a:lnTo>
                  <a:lnTo>
                    <a:pt x="500" y="75"/>
                  </a:lnTo>
                  <a:lnTo>
                    <a:pt x="470" y="75"/>
                  </a:lnTo>
                  <a:lnTo>
                    <a:pt x="470" y="30"/>
                  </a:lnTo>
                  <a:close/>
                  <a:moveTo>
                    <a:pt x="470" y="90"/>
                  </a:moveTo>
                  <a:lnTo>
                    <a:pt x="500" y="90"/>
                  </a:lnTo>
                  <a:lnTo>
                    <a:pt x="500" y="137"/>
                  </a:lnTo>
                  <a:lnTo>
                    <a:pt x="470" y="137"/>
                  </a:lnTo>
                  <a:lnTo>
                    <a:pt x="470" y="90"/>
                  </a:lnTo>
                  <a:close/>
                  <a:moveTo>
                    <a:pt x="425" y="30"/>
                  </a:moveTo>
                  <a:lnTo>
                    <a:pt x="455" y="30"/>
                  </a:lnTo>
                  <a:lnTo>
                    <a:pt x="455" y="75"/>
                  </a:lnTo>
                  <a:lnTo>
                    <a:pt x="425" y="75"/>
                  </a:lnTo>
                  <a:lnTo>
                    <a:pt x="425" y="30"/>
                  </a:lnTo>
                  <a:close/>
                  <a:moveTo>
                    <a:pt x="425" y="90"/>
                  </a:moveTo>
                  <a:lnTo>
                    <a:pt x="455" y="90"/>
                  </a:lnTo>
                  <a:lnTo>
                    <a:pt x="455" y="137"/>
                  </a:lnTo>
                  <a:lnTo>
                    <a:pt x="425" y="137"/>
                  </a:lnTo>
                  <a:lnTo>
                    <a:pt x="425" y="90"/>
                  </a:lnTo>
                  <a:close/>
                  <a:moveTo>
                    <a:pt x="380" y="30"/>
                  </a:moveTo>
                  <a:lnTo>
                    <a:pt x="410" y="30"/>
                  </a:lnTo>
                  <a:lnTo>
                    <a:pt x="410" y="75"/>
                  </a:lnTo>
                  <a:lnTo>
                    <a:pt x="380" y="75"/>
                  </a:lnTo>
                  <a:lnTo>
                    <a:pt x="380" y="30"/>
                  </a:lnTo>
                  <a:close/>
                  <a:moveTo>
                    <a:pt x="380" y="90"/>
                  </a:moveTo>
                  <a:lnTo>
                    <a:pt x="410" y="90"/>
                  </a:lnTo>
                  <a:lnTo>
                    <a:pt x="410" y="137"/>
                  </a:lnTo>
                  <a:lnTo>
                    <a:pt x="380" y="137"/>
                  </a:lnTo>
                  <a:lnTo>
                    <a:pt x="380" y="90"/>
                  </a:lnTo>
                  <a:close/>
                  <a:moveTo>
                    <a:pt x="333" y="30"/>
                  </a:moveTo>
                  <a:lnTo>
                    <a:pt x="363" y="30"/>
                  </a:lnTo>
                  <a:lnTo>
                    <a:pt x="363" y="75"/>
                  </a:lnTo>
                  <a:lnTo>
                    <a:pt x="333" y="75"/>
                  </a:lnTo>
                  <a:lnTo>
                    <a:pt x="333" y="30"/>
                  </a:lnTo>
                  <a:close/>
                  <a:moveTo>
                    <a:pt x="333" y="90"/>
                  </a:moveTo>
                  <a:lnTo>
                    <a:pt x="363" y="90"/>
                  </a:lnTo>
                  <a:lnTo>
                    <a:pt x="363" y="137"/>
                  </a:lnTo>
                  <a:lnTo>
                    <a:pt x="333" y="137"/>
                  </a:lnTo>
                  <a:lnTo>
                    <a:pt x="333" y="90"/>
                  </a:lnTo>
                  <a:close/>
                  <a:moveTo>
                    <a:pt x="288" y="30"/>
                  </a:moveTo>
                  <a:lnTo>
                    <a:pt x="318" y="30"/>
                  </a:lnTo>
                  <a:lnTo>
                    <a:pt x="318" y="75"/>
                  </a:lnTo>
                  <a:lnTo>
                    <a:pt x="288" y="75"/>
                  </a:lnTo>
                  <a:lnTo>
                    <a:pt x="288" y="30"/>
                  </a:lnTo>
                  <a:close/>
                  <a:moveTo>
                    <a:pt x="288" y="90"/>
                  </a:moveTo>
                  <a:lnTo>
                    <a:pt x="318" y="90"/>
                  </a:lnTo>
                  <a:lnTo>
                    <a:pt x="318" y="137"/>
                  </a:lnTo>
                  <a:lnTo>
                    <a:pt x="288" y="137"/>
                  </a:lnTo>
                  <a:lnTo>
                    <a:pt x="288" y="90"/>
                  </a:lnTo>
                  <a:close/>
                  <a:moveTo>
                    <a:pt x="243" y="30"/>
                  </a:moveTo>
                  <a:lnTo>
                    <a:pt x="273" y="30"/>
                  </a:lnTo>
                  <a:lnTo>
                    <a:pt x="273" y="75"/>
                  </a:lnTo>
                  <a:lnTo>
                    <a:pt x="243" y="75"/>
                  </a:lnTo>
                  <a:lnTo>
                    <a:pt x="243" y="30"/>
                  </a:lnTo>
                  <a:close/>
                  <a:moveTo>
                    <a:pt x="243" y="90"/>
                  </a:moveTo>
                  <a:lnTo>
                    <a:pt x="273" y="90"/>
                  </a:lnTo>
                  <a:lnTo>
                    <a:pt x="273" y="137"/>
                  </a:lnTo>
                  <a:lnTo>
                    <a:pt x="243" y="137"/>
                  </a:lnTo>
                  <a:lnTo>
                    <a:pt x="243" y="90"/>
                  </a:lnTo>
                  <a:close/>
                  <a:moveTo>
                    <a:pt x="196" y="30"/>
                  </a:moveTo>
                  <a:lnTo>
                    <a:pt x="226" y="30"/>
                  </a:lnTo>
                  <a:lnTo>
                    <a:pt x="226" y="75"/>
                  </a:lnTo>
                  <a:lnTo>
                    <a:pt x="196" y="75"/>
                  </a:lnTo>
                  <a:lnTo>
                    <a:pt x="196" y="30"/>
                  </a:lnTo>
                  <a:close/>
                  <a:moveTo>
                    <a:pt x="196" y="90"/>
                  </a:moveTo>
                  <a:lnTo>
                    <a:pt x="226" y="90"/>
                  </a:lnTo>
                  <a:lnTo>
                    <a:pt x="226" y="137"/>
                  </a:lnTo>
                  <a:lnTo>
                    <a:pt x="196" y="137"/>
                  </a:lnTo>
                  <a:lnTo>
                    <a:pt x="196" y="90"/>
                  </a:lnTo>
                  <a:close/>
                  <a:moveTo>
                    <a:pt x="151" y="30"/>
                  </a:moveTo>
                  <a:lnTo>
                    <a:pt x="181" y="30"/>
                  </a:lnTo>
                  <a:lnTo>
                    <a:pt x="181" y="75"/>
                  </a:lnTo>
                  <a:lnTo>
                    <a:pt x="151" y="75"/>
                  </a:lnTo>
                  <a:lnTo>
                    <a:pt x="151" y="30"/>
                  </a:lnTo>
                  <a:close/>
                  <a:moveTo>
                    <a:pt x="106" y="30"/>
                  </a:moveTo>
                  <a:lnTo>
                    <a:pt x="136" y="30"/>
                  </a:lnTo>
                  <a:lnTo>
                    <a:pt x="136" y="75"/>
                  </a:lnTo>
                  <a:lnTo>
                    <a:pt x="106" y="75"/>
                  </a:lnTo>
                  <a:lnTo>
                    <a:pt x="106" y="30"/>
                  </a:lnTo>
                  <a:close/>
                  <a:moveTo>
                    <a:pt x="106" y="90"/>
                  </a:moveTo>
                  <a:lnTo>
                    <a:pt x="136" y="90"/>
                  </a:lnTo>
                  <a:lnTo>
                    <a:pt x="136" y="137"/>
                  </a:lnTo>
                  <a:lnTo>
                    <a:pt x="106" y="137"/>
                  </a:lnTo>
                  <a:lnTo>
                    <a:pt x="106" y="90"/>
                  </a:lnTo>
                  <a:close/>
                  <a:moveTo>
                    <a:pt x="59" y="30"/>
                  </a:moveTo>
                  <a:lnTo>
                    <a:pt x="91" y="30"/>
                  </a:lnTo>
                  <a:lnTo>
                    <a:pt x="91" y="75"/>
                  </a:lnTo>
                  <a:lnTo>
                    <a:pt x="59" y="75"/>
                  </a:lnTo>
                  <a:lnTo>
                    <a:pt x="59" y="30"/>
                  </a:lnTo>
                  <a:close/>
                  <a:moveTo>
                    <a:pt x="59" y="90"/>
                  </a:moveTo>
                  <a:lnTo>
                    <a:pt x="91" y="90"/>
                  </a:lnTo>
                  <a:lnTo>
                    <a:pt x="91" y="137"/>
                  </a:lnTo>
                  <a:lnTo>
                    <a:pt x="59" y="137"/>
                  </a:lnTo>
                  <a:lnTo>
                    <a:pt x="59" y="90"/>
                  </a:lnTo>
                  <a:close/>
                  <a:moveTo>
                    <a:pt x="14" y="30"/>
                  </a:moveTo>
                  <a:lnTo>
                    <a:pt x="44" y="30"/>
                  </a:lnTo>
                  <a:lnTo>
                    <a:pt x="44" y="75"/>
                  </a:lnTo>
                  <a:lnTo>
                    <a:pt x="14" y="75"/>
                  </a:lnTo>
                  <a:lnTo>
                    <a:pt x="14" y="30"/>
                  </a:lnTo>
                  <a:close/>
                  <a:moveTo>
                    <a:pt x="14" y="90"/>
                  </a:moveTo>
                  <a:lnTo>
                    <a:pt x="44" y="90"/>
                  </a:lnTo>
                  <a:lnTo>
                    <a:pt x="44" y="137"/>
                  </a:lnTo>
                  <a:lnTo>
                    <a:pt x="14" y="137"/>
                  </a:lnTo>
                  <a:lnTo>
                    <a:pt x="14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" name="Freeform 10"/>
            <p:cNvSpPr>
              <a:spLocks noEditPoints="1"/>
            </p:cNvSpPr>
            <p:nvPr userDrawn="1"/>
          </p:nvSpPr>
          <p:spPr bwMode="auto">
            <a:xfrm>
              <a:off x="3427265" y="5832475"/>
              <a:ext cx="1014413" cy="409575"/>
            </a:xfrm>
            <a:custGeom>
              <a:avLst/>
              <a:gdLst>
                <a:gd name="T0" fmla="*/ 334 w 639"/>
                <a:gd name="T1" fmla="*/ 166 h 258"/>
                <a:gd name="T2" fmla="*/ 364 w 639"/>
                <a:gd name="T3" fmla="*/ 166 h 258"/>
                <a:gd name="T4" fmla="*/ 364 w 639"/>
                <a:gd name="T5" fmla="*/ 196 h 258"/>
                <a:gd name="T6" fmla="*/ 334 w 639"/>
                <a:gd name="T7" fmla="*/ 196 h 258"/>
                <a:gd name="T8" fmla="*/ 334 w 639"/>
                <a:gd name="T9" fmla="*/ 166 h 258"/>
                <a:gd name="T10" fmla="*/ 334 w 639"/>
                <a:gd name="T11" fmla="*/ 106 h 258"/>
                <a:gd name="T12" fmla="*/ 364 w 639"/>
                <a:gd name="T13" fmla="*/ 106 h 258"/>
                <a:gd name="T14" fmla="*/ 364 w 639"/>
                <a:gd name="T15" fmla="*/ 136 h 258"/>
                <a:gd name="T16" fmla="*/ 334 w 639"/>
                <a:gd name="T17" fmla="*/ 136 h 258"/>
                <a:gd name="T18" fmla="*/ 334 w 639"/>
                <a:gd name="T19" fmla="*/ 106 h 258"/>
                <a:gd name="T20" fmla="*/ 334 w 639"/>
                <a:gd name="T21" fmla="*/ 44 h 258"/>
                <a:gd name="T22" fmla="*/ 364 w 639"/>
                <a:gd name="T23" fmla="*/ 44 h 258"/>
                <a:gd name="T24" fmla="*/ 364 w 639"/>
                <a:gd name="T25" fmla="*/ 75 h 258"/>
                <a:gd name="T26" fmla="*/ 334 w 639"/>
                <a:gd name="T27" fmla="*/ 75 h 258"/>
                <a:gd name="T28" fmla="*/ 334 w 639"/>
                <a:gd name="T29" fmla="*/ 44 h 258"/>
                <a:gd name="T30" fmla="*/ 304 w 639"/>
                <a:gd name="T31" fmla="*/ 0 h 258"/>
                <a:gd name="T32" fmla="*/ 304 w 639"/>
                <a:gd name="T33" fmla="*/ 13 h 258"/>
                <a:gd name="T34" fmla="*/ 0 w 639"/>
                <a:gd name="T35" fmla="*/ 13 h 258"/>
                <a:gd name="T36" fmla="*/ 0 w 639"/>
                <a:gd name="T37" fmla="*/ 44 h 258"/>
                <a:gd name="T38" fmla="*/ 304 w 639"/>
                <a:gd name="T39" fmla="*/ 44 h 258"/>
                <a:gd name="T40" fmla="*/ 304 w 639"/>
                <a:gd name="T41" fmla="*/ 75 h 258"/>
                <a:gd name="T42" fmla="*/ 0 w 639"/>
                <a:gd name="T43" fmla="*/ 75 h 258"/>
                <a:gd name="T44" fmla="*/ 0 w 639"/>
                <a:gd name="T45" fmla="*/ 106 h 258"/>
                <a:gd name="T46" fmla="*/ 304 w 639"/>
                <a:gd name="T47" fmla="*/ 106 h 258"/>
                <a:gd name="T48" fmla="*/ 304 w 639"/>
                <a:gd name="T49" fmla="*/ 136 h 258"/>
                <a:gd name="T50" fmla="*/ 0 w 639"/>
                <a:gd name="T51" fmla="*/ 136 h 258"/>
                <a:gd name="T52" fmla="*/ 0 w 639"/>
                <a:gd name="T53" fmla="*/ 166 h 258"/>
                <a:gd name="T54" fmla="*/ 304 w 639"/>
                <a:gd name="T55" fmla="*/ 166 h 258"/>
                <a:gd name="T56" fmla="*/ 304 w 639"/>
                <a:gd name="T57" fmla="*/ 196 h 258"/>
                <a:gd name="T58" fmla="*/ 0 w 639"/>
                <a:gd name="T59" fmla="*/ 196 h 258"/>
                <a:gd name="T60" fmla="*/ 0 w 639"/>
                <a:gd name="T61" fmla="*/ 228 h 258"/>
                <a:gd name="T62" fmla="*/ 304 w 639"/>
                <a:gd name="T63" fmla="*/ 228 h 258"/>
                <a:gd name="T64" fmla="*/ 304 w 639"/>
                <a:gd name="T65" fmla="*/ 258 h 258"/>
                <a:gd name="T66" fmla="*/ 334 w 639"/>
                <a:gd name="T67" fmla="*/ 258 h 258"/>
                <a:gd name="T68" fmla="*/ 334 w 639"/>
                <a:gd name="T69" fmla="*/ 226 h 258"/>
                <a:gd name="T70" fmla="*/ 364 w 639"/>
                <a:gd name="T71" fmla="*/ 226 h 258"/>
                <a:gd name="T72" fmla="*/ 364 w 639"/>
                <a:gd name="T73" fmla="*/ 258 h 258"/>
                <a:gd name="T74" fmla="*/ 394 w 639"/>
                <a:gd name="T75" fmla="*/ 258 h 258"/>
                <a:gd name="T76" fmla="*/ 394 w 639"/>
                <a:gd name="T77" fmla="*/ 228 h 258"/>
                <a:gd name="T78" fmla="*/ 426 w 639"/>
                <a:gd name="T79" fmla="*/ 196 h 258"/>
                <a:gd name="T80" fmla="*/ 639 w 639"/>
                <a:gd name="T81" fmla="*/ 196 h 258"/>
                <a:gd name="T82" fmla="*/ 639 w 639"/>
                <a:gd name="T83" fmla="*/ 166 h 258"/>
                <a:gd name="T84" fmla="*/ 426 w 639"/>
                <a:gd name="T85" fmla="*/ 166 h 258"/>
                <a:gd name="T86" fmla="*/ 394 w 639"/>
                <a:gd name="T87" fmla="*/ 194 h 258"/>
                <a:gd name="T88" fmla="*/ 394 w 639"/>
                <a:gd name="T89" fmla="*/ 166 h 258"/>
                <a:gd name="T90" fmla="*/ 426 w 639"/>
                <a:gd name="T91" fmla="*/ 136 h 258"/>
                <a:gd name="T92" fmla="*/ 639 w 639"/>
                <a:gd name="T93" fmla="*/ 136 h 258"/>
                <a:gd name="T94" fmla="*/ 639 w 639"/>
                <a:gd name="T95" fmla="*/ 106 h 258"/>
                <a:gd name="T96" fmla="*/ 426 w 639"/>
                <a:gd name="T97" fmla="*/ 106 h 258"/>
                <a:gd name="T98" fmla="*/ 394 w 639"/>
                <a:gd name="T99" fmla="*/ 136 h 258"/>
                <a:gd name="T100" fmla="*/ 394 w 639"/>
                <a:gd name="T101" fmla="*/ 106 h 258"/>
                <a:gd name="T102" fmla="*/ 426 w 639"/>
                <a:gd name="T103" fmla="*/ 75 h 258"/>
                <a:gd name="T104" fmla="*/ 639 w 639"/>
                <a:gd name="T105" fmla="*/ 75 h 258"/>
                <a:gd name="T106" fmla="*/ 639 w 639"/>
                <a:gd name="T107" fmla="*/ 44 h 258"/>
                <a:gd name="T108" fmla="*/ 426 w 639"/>
                <a:gd name="T109" fmla="*/ 44 h 258"/>
                <a:gd name="T110" fmla="*/ 394 w 639"/>
                <a:gd name="T111" fmla="*/ 75 h 258"/>
                <a:gd name="T112" fmla="*/ 394 w 639"/>
                <a:gd name="T113" fmla="*/ 0 h 258"/>
                <a:gd name="T114" fmla="*/ 304 w 639"/>
                <a:gd name="T11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9" h="258">
                  <a:moveTo>
                    <a:pt x="334" y="166"/>
                  </a:moveTo>
                  <a:lnTo>
                    <a:pt x="364" y="166"/>
                  </a:lnTo>
                  <a:lnTo>
                    <a:pt x="364" y="196"/>
                  </a:lnTo>
                  <a:lnTo>
                    <a:pt x="334" y="196"/>
                  </a:lnTo>
                  <a:lnTo>
                    <a:pt x="334" y="166"/>
                  </a:lnTo>
                  <a:close/>
                  <a:moveTo>
                    <a:pt x="334" y="106"/>
                  </a:moveTo>
                  <a:lnTo>
                    <a:pt x="364" y="106"/>
                  </a:lnTo>
                  <a:lnTo>
                    <a:pt x="364" y="136"/>
                  </a:lnTo>
                  <a:lnTo>
                    <a:pt x="334" y="136"/>
                  </a:lnTo>
                  <a:lnTo>
                    <a:pt x="334" y="106"/>
                  </a:lnTo>
                  <a:close/>
                  <a:moveTo>
                    <a:pt x="334" y="44"/>
                  </a:moveTo>
                  <a:lnTo>
                    <a:pt x="364" y="44"/>
                  </a:lnTo>
                  <a:lnTo>
                    <a:pt x="364" y="75"/>
                  </a:lnTo>
                  <a:lnTo>
                    <a:pt x="334" y="75"/>
                  </a:lnTo>
                  <a:lnTo>
                    <a:pt x="334" y="44"/>
                  </a:lnTo>
                  <a:close/>
                  <a:moveTo>
                    <a:pt x="304" y="0"/>
                  </a:moveTo>
                  <a:lnTo>
                    <a:pt x="304" y="13"/>
                  </a:lnTo>
                  <a:lnTo>
                    <a:pt x="0" y="13"/>
                  </a:lnTo>
                  <a:lnTo>
                    <a:pt x="0" y="44"/>
                  </a:lnTo>
                  <a:lnTo>
                    <a:pt x="304" y="44"/>
                  </a:lnTo>
                  <a:lnTo>
                    <a:pt x="304" y="75"/>
                  </a:lnTo>
                  <a:lnTo>
                    <a:pt x="0" y="75"/>
                  </a:lnTo>
                  <a:lnTo>
                    <a:pt x="0" y="106"/>
                  </a:lnTo>
                  <a:lnTo>
                    <a:pt x="304" y="106"/>
                  </a:lnTo>
                  <a:lnTo>
                    <a:pt x="304" y="136"/>
                  </a:lnTo>
                  <a:lnTo>
                    <a:pt x="0" y="136"/>
                  </a:lnTo>
                  <a:lnTo>
                    <a:pt x="0" y="166"/>
                  </a:lnTo>
                  <a:lnTo>
                    <a:pt x="304" y="166"/>
                  </a:lnTo>
                  <a:lnTo>
                    <a:pt x="304" y="196"/>
                  </a:lnTo>
                  <a:lnTo>
                    <a:pt x="0" y="196"/>
                  </a:lnTo>
                  <a:lnTo>
                    <a:pt x="0" y="228"/>
                  </a:lnTo>
                  <a:lnTo>
                    <a:pt x="304" y="228"/>
                  </a:lnTo>
                  <a:lnTo>
                    <a:pt x="304" y="258"/>
                  </a:lnTo>
                  <a:lnTo>
                    <a:pt x="334" y="258"/>
                  </a:lnTo>
                  <a:lnTo>
                    <a:pt x="334" y="226"/>
                  </a:lnTo>
                  <a:lnTo>
                    <a:pt x="364" y="226"/>
                  </a:lnTo>
                  <a:lnTo>
                    <a:pt x="364" y="258"/>
                  </a:lnTo>
                  <a:lnTo>
                    <a:pt x="394" y="258"/>
                  </a:lnTo>
                  <a:lnTo>
                    <a:pt x="394" y="228"/>
                  </a:lnTo>
                  <a:lnTo>
                    <a:pt x="426" y="196"/>
                  </a:lnTo>
                  <a:lnTo>
                    <a:pt x="639" y="196"/>
                  </a:lnTo>
                  <a:lnTo>
                    <a:pt x="639" y="166"/>
                  </a:lnTo>
                  <a:lnTo>
                    <a:pt x="426" y="166"/>
                  </a:lnTo>
                  <a:lnTo>
                    <a:pt x="394" y="194"/>
                  </a:lnTo>
                  <a:lnTo>
                    <a:pt x="394" y="166"/>
                  </a:lnTo>
                  <a:lnTo>
                    <a:pt x="426" y="136"/>
                  </a:lnTo>
                  <a:lnTo>
                    <a:pt x="639" y="136"/>
                  </a:lnTo>
                  <a:lnTo>
                    <a:pt x="639" y="106"/>
                  </a:lnTo>
                  <a:lnTo>
                    <a:pt x="426" y="106"/>
                  </a:lnTo>
                  <a:lnTo>
                    <a:pt x="394" y="136"/>
                  </a:lnTo>
                  <a:lnTo>
                    <a:pt x="394" y="106"/>
                  </a:lnTo>
                  <a:lnTo>
                    <a:pt x="426" y="75"/>
                  </a:lnTo>
                  <a:lnTo>
                    <a:pt x="639" y="75"/>
                  </a:lnTo>
                  <a:lnTo>
                    <a:pt x="639" y="44"/>
                  </a:lnTo>
                  <a:lnTo>
                    <a:pt x="426" y="44"/>
                  </a:lnTo>
                  <a:lnTo>
                    <a:pt x="394" y="75"/>
                  </a:lnTo>
                  <a:lnTo>
                    <a:pt x="394" y="0"/>
                  </a:ln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3" name="Freeform 13"/>
            <p:cNvSpPr>
              <a:spLocks noEditPoints="1"/>
            </p:cNvSpPr>
            <p:nvPr userDrawn="1"/>
          </p:nvSpPr>
          <p:spPr bwMode="auto">
            <a:xfrm>
              <a:off x="-162073" y="5895975"/>
              <a:ext cx="6092825" cy="338138"/>
            </a:xfrm>
            <a:custGeom>
              <a:avLst/>
              <a:gdLst>
                <a:gd name="T0" fmla="*/ 1004 w 3838"/>
                <a:gd name="T1" fmla="*/ 153 h 213"/>
                <a:gd name="T2" fmla="*/ 942 w 3838"/>
                <a:gd name="T3" fmla="*/ 153 h 213"/>
                <a:gd name="T4" fmla="*/ 792 w 3838"/>
                <a:gd name="T5" fmla="*/ 121 h 213"/>
                <a:gd name="T6" fmla="*/ 410 w 3838"/>
                <a:gd name="T7" fmla="*/ 91 h 213"/>
                <a:gd name="T8" fmla="*/ 305 w 3838"/>
                <a:gd name="T9" fmla="*/ 60 h 213"/>
                <a:gd name="T10" fmla="*/ 213 w 3838"/>
                <a:gd name="T11" fmla="*/ 30 h 213"/>
                <a:gd name="T12" fmla="*/ 183 w 3838"/>
                <a:gd name="T13" fmla="*/ 30 h 213"/>
                <a:gd name="T14" fmla="*/ 31 w 3838"/>
                <a:gd name="T15" fmla="*/ 0 h 213"/>
                <a:gd name="T16" fmla="*/ 0 w 3838"/>
                <a:gd name="T17" fmla="*/ 213 h 213"/>
                <a:gd name="T18" fmla="*/ 31 w 3838"/>
                <a:gd name="T19" fmla="*/ 183 h 213"/>
                <a:gd name="T20" fmla="*/ 213 w 3838"/>
                <a:gd name="T21" fmla="*/ 213 h 213"/>
                <a:gd name="T22" fmla="*/ 243 w 3838"/>
                <a:gd name="T23" fmla="*/ 183 h 213"/>
                <a:gd name="T24" fmla="*/ 273 w 3838"/>
                <a:gd name="T25" fmla="*/ 213 h 213"/>
                <a:gd name="T26" fmla="*/ 410 w 3838"/>
                <a:gd name="T27" fmla="*/ 213 h 213"/>
                <a:gd name="T28" fmla="*/ 942 w 3838"/>
                <a:gd name="T29" fmla="*/ 213 h 213"/>
                <a:gd name="T30" fmla="*/ 792 w 3838"/>
                <a:gd name="T31" fmla="*/ 183 h 213"/>
                <a:gd name="T32" fmla="*/ 912 w 3838"/>
                <a:gd name="T33" fmla="*/ 151 h 213"/>
                <a:gd name="T34" fmla="*/ 1004 w 3838"/>
                <a:gd name="T35" fmla="*/ 183 h 213"/>
                <a:gd name="T36" fmla="*/ 1034 w 3838"/>
                <a:gd name="T37" fmla="*/ 213 h 213"/>
                <a:gd name="T38" fmla="*/ 3838 w 3838"/>
                <a:gd name="T39" fmla="*/ 183 h 213"/>
                <a:gd name="T40" fmla="*/ 213 w 3838"/>
                <a:gd name="T41" fmla="*/ 183 h 213"/>
                <a:gd name="T42" fmla="*/ 31 w 3838"/>
                <a:gd name="T43" fmla="*/ 151 h 213"/>
                <a:gd name="T44" fmla="*/ 183 w 3838"/>
                <a:gd name="T45" fmla="*/ 121 h 213"/>
                <a:gd name="T46" fmla="*/ 213 w 3838"/>
                <a:gd name="T47" fmla="*/ 183 h 213"/>
                <a:gd name="T48" fmla="*/ 183 w 3838"/>
                <a:gd name="T49" fmla="*/ 91 h 213"/>
                <a:gd name="T50" fmla="*/ 31 w 3838"/>
                <a:gd name="T51" fmla="*/ 60 h 213"/>
                <a:gd name="T52" fmla="*/ 213 w 3838"/>
                <a:gd name="T53" fmla="*/ 91 h 213"/>
                <a:gd name="T54" fmla="*/ 273 w 3838"/>
                <a:gd name="T55" fmla="*/ 151 h 213"/>
                <a:gd name="T56" fmla="*/ 243 w 3838"/>
                <a:gd name="T57" fmla="*/ 121 h 213"/>
                <a:gd name="T58" fmla="*/ 273 w 3838"/>
                <a:gd name="T59" fmla="*/ 151 h 213"/>
                <a:gd name="T60" fmla="*/ 243 w 3838"/>
                <a:gd name="T61" fmla="*/ 91 h 213"/>
                <a:gd name="T62" fmla="*/ 273 w 3838"/>
                <a:gd name="T63" fmla="*/ 60 h 213"/>
                <a:gd name="T64" fmla="*/ 395 w 3838"/>
                <a:gd name="T65" fmla="*/ 183 h 213"/>
                <a:gd name="T66" fmla="*/ 305 w 3838"/>
                <a:gd name="T67" fmla="*/ 153 h 213"/>
                <a:gd name="T68" fmla="*/ 395 w 3838"/>
                <a:gd name="T69" fmla="*/ 183 h 213"/>
                <a:gd name="T70" fmla="*/ 305 w 3838"/>
                <a:gd name="T71" fmla="*/ 121 h 213"/>
                <a:gd name="T72" fmla="*/ 395 w 3838"/>
                <a:gd name="T73" fmla="*/ 91 h 213"/>
                <a:gd name="T74" fmla="*/ 455 w 3838"/>
                <a:gd name="T75" fmla="*/ 183 h 213"/>
                <a:gd name="T76" fmla="*/ 425 w 3838"/>
                <a:gd name="T77" fmla="*/ 153 h 213"/>
                <a:gd name="T78" fmla="*/ 455 w 3838"/>
                <a:gd name="T79" fmla="*/ 183 h 213"/>
                <a:gd name="T80" fmla="*/ 472 w 3838"/>
                <a:gd name="T81" fmla="*/ 183 h 213"/>
                <a:gd name="T82" fmla="*/ 502 w 3838"/>
                <a:gd name="T83" fmla="*/ 153 h 213"/>
                <a:gd name="T84" fmla="*/ 547 w 3838"/>
                <a:gd name="T85" fmla="*/ 183 h 213"/>
                <a:gd name="T86" fmla="*/ 517 w 3838"/>
                <a:gd name="T87" fmla="*/ 153 h 213"/>
                <a:gd name="T88" fmla="*/ 547 w 3838"/>
                <a:gd name="T89" fmla="*/ 183 h 213"/>
                <a:gd name="T90" fmla="*/ 563 w 3838"/>
                <a:gd name="T91" fmla="*/ 183 h 213"/>
                <a:gd name="T92" fmla="*/ 593 w 3838"/>
                <a:gd name="T93" fmla="*/ 153 h 213"/>
                <a:gd name="T94" fmla="*/ 638 w 3838"/>
                <a:gd name="T95" fmla="*/ 183 h 213"/>
                <a:gd name="T96" fmla="*/ 608 w 3838"/>
                <a:gd name="T97" fmla="*/ 153 h 213"/>
                <a:gd name="T98" fmla="*/ 638 w 3838"/>
                <a:gd name="T99" fmla="*/ 183 h 213"/>
                <a:gd name="T100" fmla="*/ 655 w 3838"/>
                <a:gd name="T101" fmla="*/ 183 h 213"/>
                <a:gd name="T102" fmla="*/ 685 w 3838"/>
                <a:gd name="T103" fmla="*/ 153 h 213"/>
                <a:gd name="T104" fmla="*/ 730 w 3838"/>
                <a:gd name="T105" fmla="*/ 183 h 213"/>
                <a:gd name="T106" fmla="*/ 700 w 3838"/>
                <a:gd name="T107" fmla="*/ 153 h 213"/>
                <a:gd name="T108" fmla="*/ 730 w 3838"/>
                <a:gd name="T109" fmla="*/ 183 h 213"/>
                <a:gd name="T110" fmla="*/ 745 w 3838"/>
                <a:gd name="T111" fmla="*/ 183 h 213"/>
                <a:gd name="T112" fmla="*/ 775 w 3838"/>
                <a:gd name="T113" fmla="*/ 15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38" h="213">
                  <a:moveTo>
                    <a:pt x="1034" y="183"/>
                  </a:moveTo>
                  <a:lnTo>
                    <a:pt x="1004" y="153"/>
                  </a:lnTo>
                  <a:lnTo>
                    <a:pt x="1004" y="153"/>
                  </a:lnTo>
                  <a:lnTo>
                    <a:pt x="942" y="153"/>
                  </a:lnTo>
                  <a:lnTo>
                    <a:pt x="912" y="121"/>
                  </a:lnTo>
                  <a:lnTo>
                    <a:pt x="792" y="121"/>
                  </a:lnTo>
                  <a:lnTo>
                    <a:pt x="792" y="91"/>
                  </a:lnTo>
                  <a:lnTo>
                    <a:pt x="410" y="91"/>
                  </a:lnTo>
                  <a:lnTo>
                    <a:pt x="410" y="60"/>
                  </a:lnTo>
                  <a:lnTo>
                    <a:pt x="305" y="60"/>
                  </a:lnTo>
                  <a:lnTo>
                    <a:pt x="305" y="30"/>
                  </a:lnTo>
                  <a:lnTo>
                    <a:pt x="213" y="30"/>
                  </a:lnTo>
                  <a:lnTo>
                    <a:pt x="213" y="60"/>
                  </a:lnTo>
                  <a:lnTo>
                    <a:pt x="183" y="30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31" y="213"/>
                  </a:lnTo>
                  <a:lnTo>
                    <a:pt x="31" y="183"/>
                  </a:lnTo>
                  <a:lnTo>
                    <a:pt x="183" y="183"/>
                  </a:lnTo>
                  <a:lnTo>
                    <a:pt x="213" y="213"/>
                  </a:lnTo>
                  <a:lnTo>
                    <a:pt x="243" y="213"/>
                  </a:lnTo>
                  <a:lnTo>
                    <a:pt x="243" y="183"/>
                  </a:lnTo>
                  <a:lnTo>
                    <a:pt x="273" y="183"/>
                  </a:lnTo>
                  <a:lnTo>
                    <a:pt x="273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2" y="213"/>
                  </a:lnTo>
                  <a:lnTo>
                    <a:pt x="942" y="213"/>
                  </a:lnTo>
                  <a:lnTo>
                    <a:pt x="912" y="183"/>
                  </a:lnTo>
                  <a:lnTo>
                    <a:pt x="792" y="183"/>
                  </a:lnTo>
                  <a:lnTo>
                    <a:pt x="792" y="151"/>
                  </a:lnTo>
                  <a:lnTo>
                    <a:pt x="912" y="151"/>
                  </a:lnTo>
                  <a:lnTo>
                    <a:pt x="942" y="183"/>
                  </a:lnTo>
                  <a:lnTo>
                    <a:pt x="1004" y="183"/>
                  </a:lnTo>
                  <a:lnTo>
                    <a:pt x="1004" y="183"/>
                  </a:lnTo>
                  <a:lnTo>
                    <a:pt x="1034" y="213"/>
                  </a:lnTo>
                  <a:lnTo>
                    <a:pt x="3838" y="213"/>
                  </a:lnTo>
                  <a:lnTo>
                    <a:pt x="3838" y="183"/>
                  </a:lnTo>
                  <a:lnTo>
                    <a:pt x="1034" y="183"/>
                  </a:lnTo>
                  <a:close/>
                  <a:moveTo>
                    <a:pt x="213" y="183"/>
                  </a:moveTo>
                  <a:lnTo>
                    <a:pt x="183" y="151"/>
                  </a:lnTo>
                  <a:lnTo>
                    <a:pt x="31" y="151"/>
                  </a:lnTo>
                  <a:lnTo>
                    <a:pt x="31" y="121"/>
                  </a:lnTo>
                  <a:lnTo>
                    <a:pt x="183" y="121"/>
                  </a:lnTo>
                  <a:lnTo>
                    <a:pt x="213" y="151"/>
                  </a:lnTo>
                  <a:lnTo>
                    <a:pt x="213" y="183"/>
                  </a:lnTo>
                  <a:close/>
                  <a:moveTo>
                    <a:pt x="213" y="121"/>
                  </a:moveTo>
                  <a:lnTo>
                    <a:pt x="183" y="91"/>
                  </a:lnTo>
                  <a:lnTo>
                    <a:pt x="31" y="91"/>
                  </a:lnTo>
                  <a:lnTo>
                    <a:pt x="31" y="60"/>
                  </a:lnTo>
                  <a:lnTo>
                    <a:pt x="183" y="60"/>
                  </a:lnTo>
                  <a:lnTo>
                    <a:pt x="213" y="91"/>
                  </a:lnTo>
                  <a:lnTo>
                    <a:pt x="213" y="121"/>
                  </a:lnTo>
                  <a:close/>
                  <a:moveTo>
                    <a:pt x="273" y="151"/>
                  </a:moveTo>
                  <a:lnTo>
                    <a:pt x="243" y="151"/>
                  </a:lnTo>
                  <a:lnTo>
                    <a:pt x="243" y="121"/>
                  </a:lnTo>
                  <a:lnTo>
                    <a:pt x="273" y="121"/>
                  </a:lnTo>
                  <a:lnTo>
                    <a:pt x="273" y="151"/>
                  </a:lnTo>
                  <a:close/>
                  <a:moveTo>
                    <a:pt x="273" y="91"/>
                  </a:moveTo>
                  <a:lnTo>
                    <a:pt x="243" y="91"/>
                  </a:lnTo>
                  <a:lnTo>
                    <a:pt x="243" y="60"/>
                  </a:lnTo>
                  <a:lnTo>
                    <a:pt x="273" y="60"/>
                  </a:lnTo>
                  <a:lnTo>
                    <a:pt x="273" y="91"/>
                  </a:lnTo>
                  <a:close/>
                  <a:moveTo>
                    <a:pt x="395" y="183"/>
                  </a:moveTo>
                  <a:lnTo>
                    <a:pt x="305" y="183"/>
                  </a:lnTo>
                  <a:lnTo>
                    <a:pt x="305" y="153"/>
                  </a:lnTo>
                  <a:lnTo>
                    <a:pt x="395" y="153"/>
                  </a:lnTo>
                  <a:lnTo>
                    <a:pt x="395" y="183"/>
                  </a:lnTo>
                  <a:close/>
                  <a:moveTo>
                    <a:pt x="395" y="121"/>
                  </a:moveTo>
                  <a:lnTo>
                    <a:pt x="305" y="121"/>
                  </a:lnTo>
                  <a:lnTo>
                    <a:pt x="305" y="91"/>
                  </a:lnTo>
                  <a:lnTo>
                    <a:pt x="395" y="91"/>
                  </a:lnTo>
                  <a:lnTo>
                    <a:pt x="395" y="121"/>
                  </a:lnTo>
                  <a:close/>
                  <a:moveTo>
                    <a:pt x="455" y="183"/>
                  </a:moveTo>
                  <a:lnTo>
                    <a:pt x="425" y="183"/>
                  </a:lnTo>
                  <a:lnTo>
                    <a:pt x="425" y="153"/>
                  </a:lnTo>
                  <a:lnTo>
                    <a:pt x="455" y="153"/>
                  </a:lnTo>
                  <a:lnTo>
                    <a:pt x="455" y="183"/>
                  </a:lnTo>
                  <a:close/>
                  <a:moveTo>
                    <a:pt x="502" y="183"/>
                  </a:moveTo>
                  <a:lnTo>
                    <a:pt x="472" y="183"/>
                  </a:lnTo>
                  <a:lnTo>
                    <a:pt x="472" y="153"/>
                  </a:lnTo>
                  <a:lnTo>
                    <a:pt x="502" y="153"/>
                  </a:lnTo>
                  <a:lnTo>
                    <a:pt x="502" y="183"/>
                  </a:lnTo>
                  <a:close/>
                  <a:moveTo>
                    <a:pt x="547" y="183"/>
                  </a:moveTo>
                  <a:lnTo>
                    <a:pt x="517" y="183"/>
                  </a:lnTo>
                  <a:lnTo>
                    <a:pt x="517" y="153"/>
                  </a:lnTo>
                  <a:lnTo>
                    <a:pt x="547" y="153"/>
                  </a:lnTo>
                  <a:lnTo>
                    <a:pt x="547" y="183"/>
                  </a:lnTo>
                  <a:close/>
                  <a:moveTo>
                    <a:pt x="593" y="183"/>
                  </a:moveTo>
                  <a:lnTo>
                    <a:pt x="563" y="183"/>
                  </a:lnTo>
                  <a:lnTo>
                    <a:pt x="563" y="153"/>
                  </a:lnTo>
                  <a:lnTo>
                    <a:pt x="593" y="153"/>
                  </a:lnTo>
                  <a:lnTo>
                    <a:pt x="593" y="183"/>
                  </a:lnTo>
                  <a:close/>
                  <a:moveTo>
                    <a:pt x="638" y="183"/>
                  </a:moveTo>
                  <a:lnTo>
                    <a:pt x="608" y="183"/>
                  </a:lnTo>
                  <a:lnTo>
                    <a:pt x="608" y="153"/>
                  </a:lnTo>
                  <a:lnTo>
                    <a:pt x="638" y="153"/>
                  </a:lnTo>
                  <a:lnTo>
                    <a:pt x="638" y="183"/>
                  </a:lnTo>
                  <a:close/>
                  <a:moveTo>
                    <a:pt x="685" y="183"/>
                  </a:moveTo>
                  <a:lnTo>
                    <a:pt x="655" y="183"/>
                  </a:lnTo>
                  <a:lnTo>
                    <a:pt x="655" y="153"/>
                  </a:lnTo>
                  <a:lnTo>
                    <a:pt x="685" y="153"/>
                  </a:lnTo>
                  <a:lnTo>
                    <a:pt x="685" y="183"/>
                  </a:lnTo>
                  <a:close/>
                  <a:moveTo>
                    <a:pt x="730" y="183"/>
                  </a:moveTo>
                  <a:lnTo>
                    <a:pt x="700" y="183"/>
                  </a:lnTo>
                  <a:lnTo>
                    <a:pt x="700" y="153"/>
                  </a:lnTo>
                  <a:lnTo>
                    <a:pt x="730" y="153"/>
                  </a:lnTo>
                  <a:lnTo>
                    <a:pt x="730" y="183"/>
                  </a:lnTo>
                  <a:close/>
                  <a:moveTo>
                    <a:pt x="775" y="183"/>
                  </a:moveTo>
                  <a:lnTo>
                    <a:pt x="745" y="183"/>
                  </a:lnTo>
                  <a:lnTo>
                    <a:pt x="745" y="153"/>
                  </a:lnTo>
                  <a:lnTo>
                    <a:pt x="775" y="153"/>
                  </a:lnTo>
                  <a:lnTo>
                    <a:pt x="77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106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7" y="2520330"/>
            <a:ext cx="7416800" cy="2520280"/>
          </a:xfrm>
        </p:spPr>
        <p:txBody>
          <a:bodyPr anchor="b" anchorCtr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sz="2500" baseline="0">
                <a:solidFill>
                  <a:schemeClr val="bg1"/>
                </a:solidFill>
              </a:defRPr>
            </a:lvl2pPr>
            <a:lvl3pPr marL="0" indent="0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None/>
              <a:defRPr sz="1500" baseline="0">
                <a:solidFill>
                  <a:schemeClr val="bg1"/>
                </a:solidFill>
              </a:defRPr>
            </a:lvl3pPr>
            <a:lvl4pPr marL="0" inden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accent3"/>
                </a:solidFill>
              </a:defRPr>
            </a:lvl4pPr>
            <a:lvl5pPr marL="0" indent="0">
              <a:lnSpc>
                <a:spcPts val="2500"/>
              </a:lnSpc>
              <a:spcBef>
                <a:spcPts val="0"/>
              </a:spcBef>
              <a:buNone/>
              <a:defRPr sz="2500" baseline="0">
                <a:solidFill>
                  <a:schemeClr val="accent3"/>
                </a:solidFill>
              </a:defRPr>
            </a:lvl5pPr>
            <a:lvl6pPr marL="0" indent="0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chemeClr val="accent3"/>
                </a:solidFill>
              </a:defRPr>
            </a:lvl6pPr>
          </a:lstStyle>
          <a:p>
            <a:pPr lvl="0"/>
            <a:r>
              <a:rPr lang="de-DE"/>
              <a:t>Headline 1</a:t>
            </a:r>
          </a:p>
          <a:p>
            <a:pPr lvl="1"/>
            <a:r>
              <a:rPr lang="de-DE"/>
              <a:t>Headline 2 (2x einrücken)</a:t>
            </a:r>
          </a:p>
          <a:p>
            <a:pPr lvl="2"/>
            <a:r>
              <a:rPr lang="de-DE"/>
              <a:t>Headline 3 (3x einrücken) </a:t>
            </a:r>
          </a:p>
          <a:p>
            <a:pPr lvl="3"/>
            <a:r>
              <a:rPr lang="de-DE"/>
              <a:t>Headline 4 (4x einrücken)</a:t>
            </a:r>
          </a:p>
          <a:p>
            <a:pPr lvl="4"/>
            <a:r>
              <a:rPr lang="de-DE"/>
              <a:t>Headline 5 (5x einrücken)</a:t>
            </a:r>
          </a:p>
          <a:p>
            <a:pPr lvl="5"/>
            <a:r>
              <a:rPr lang="de-DE"/>
              <a:t>Headline 6 (6x einrücken)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5040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Bild 1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81" y="796926"/>
            <a:ext cx="6600824" cy="6222999"/>
          </a:xfrm>
          <a:prstGeom prst="round1Rect">
            <a:avLst>
              <a:gd name="adj" fmla="val 10588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15154" y="800101"/>
            <a:ext cx="3233737" cy="1133202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68" indent="-170968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6915154" y="1866900"/>
            <a:ext cx="3233737" cy="5153024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FontTx/>
              <a:buNone/>
              <a:defRPr sz="1600"/>
            </a:lvl3pPr>
            <a:lvl4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lnSpc>
                <a:spcPct val="110000"/>
              </a:lnSpc>
              <a:spcBef>
                <a:spcPts val="400"/>
              </a:spcBef>
              <a:buFontTx/>
              <a:buNone/>
              <a:defRPr sz="1400"/>
            </a:lvl5pPr>
            <a:lvl6pPr marL="175898" indent="-175898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5898" indent="-175898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  <a:endParaRPr lang="de-DE" sz="1200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45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inks und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5"/>
            <a:ext cx="3235323" cy="2052000"/>
          </a:xfrm>
          <a:prstGeom prst="round1Rect">
            <a:avLst>
              <a:gd name="adj" fmla="val 30632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54414" y="800107"/>
            <a:ext cx="6596060" cy="1150620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68" indent="-170968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552828" y="1866901"/>
            <a:ext cx="6596060" cy="5153024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None/>
              <a:defRPr sz="1600"/>
            </a:lvl3pPr>
            <a:lvl4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lnSpc>
                <a:spcPct val="110000"/>
              </a:lnSpc>
              <a:spcBef>
                <a:spcPts val="400"/>
              </a:spcBef>
              <a:buNone/>
              <a:defRPr sz="1400"/>
            </a:lvl5pPr>
            <a:lvl6pPr marL="175898" indent="-175898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0968" indent="-170968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  <a:endParaRPr lang="de-DE" sz="120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7" hasCustomPrompt="1"/>
          </p:nvPr>
        </p:nvSpPr>
        <p:spPr>
          <a:xfrm>
            <a:off x="181025" y="4967924"/>
            <a:ext cx="3235325" cy="2052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2" name="Bildplatzhalter 3"/>
          <p:cNvSpPr>
            <a:spLocks noGrp="1"/>
          </p:cNvSpPr>
          <p:nvPr>
            <p:ph type="pic" sz="quarter" idx="18" hasCustomPrompt="1"/>
          </p:nvPr>
        </p:nvSpPr>
        <p:spPr>
          <a:xfrm>
            <a:off x="181025" y="2882424"/>
            <a:ext cx="3235325" cy="2052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54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ein 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ildplatzhalter 8"/>
          <p:cNvSpPr>
            <a:spLocks noGrp="1"/>
          </p:cNvSpPr>
          <p:nvPr>
            <p:ph type="pic" sz="quarter" idx="27" hasCustomPrompt="1"/>
          </p:nvPr>
        </p:nvSpPr>
        <p:spPr>
          <a:xfrm>
            <a:off x="179389" y="1728788"/>
            <a:ext cx="9971086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2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23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4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77800" y="3641441"/>
            <a:ext cx="9972676" cy="3419475"/>
          </a:xfrm>
          <a:solidFill>
            <a:schemeClr val="accent3"/>
          </a:solidFill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 baseline="0"/>
            </a:lvl5pPr>
            <a:lvl6pPr marL="175898" indent="-175898">
              <a:buFont typeface="Arial" pitchFamily="34" charset="0"/>
              <a:buChar char="•"/>
              <a:defRPr sz="1400"/>
            </a:lvl6pPr>
            <a:lvl7pPr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4" name="Eine Ecke des Rechtecks abrunden 43"/>
          <p:cNvSpPr/>
          <p:nvPr userDrawn="1"/>
        </p:nvSpPr>
        <p:spPr>
          <a:xfrm>
            <a:off x="179388" y="1620549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4" tIns="45595" rIns="91184" bIns="45595" rtlCol="0" anchor="ctr"/>
          <a:lstStyle/>
          <a:p>
            <a:pPr algn="ctr"/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5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zwei Bilder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0" name="Eine Ecke des Rechtecks abrunden 9"/>
          <p:cNvSpPr/>
          <p:nvPr userDrawn="1"/>
        </p:nvSpPr>
        <p:spPr>
          <a:xfrm>
            <a:off x="179388" y="1620549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4" tIns="45595" rIns="91184" bIns="45595" rtlCol="0" anchor="ctr"/>
          <a:lstStyle/>
          <a:p>
            <a:pPr algn="ctr"/>
            <a:endParaRPr lang="de-DE" dirty="0"/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80976" y="3644992"/>
            <a:ext cx="9969499" cy="3419475"/>
          </a:xfrm>
          <a:solidFill>
            <a:schemeClr val="accent3"/>
          </a:solidFill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 baseline="0"/>
            </a:lvl5pPr>
            <a:lvl6pPr marL="174125" indent="-175898">
              <a:buFont typeface="Arial" pitchFamily="34" charset="0"/>
              <a:buChar char="•"/>
              <a:defRPr sz="1400"/>
            </a:lvl6pPr>
            <a:lvl7pPr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32" name="Bildplatzhalter 3"/>
          <p:cNvSpPr>
            <a:spLocks noGrp="1"/>
          </p:cNvSpPr>
          <p:nvPr>
            <p:ph type="pic" sz="quarter" idx="25" hasCustomPrompt="1"/>
          </p:nvPr>
        </p:nvSpPr>
        <p:spPr>
          <a:xfrm>
            <a:off x="179392" y="1728788"/>
            <a:ext cx="6050719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29" hasCustomPrompt="1"/>
          </p:nvPr>
        </p:nvSpPr>
        <p:spPr>
          <a:xfrm>
            <a:off x="6248276" y="1728788"/>
            <a:ext cx="3902249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07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drei Bilder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0" name="Eine Ecke des Rechtecks abrunden 9"/>
          <p:cNvSpPr/>
          <p:nvPr userDrawn="1"/>
        </p:nvSpPr>
        <p:spPr>
          <a:xfrm>
            <a:off x="179388" y="1620549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4" tIns="45595" rIns="91184" bIns="45595" rtlCol="0" anchor="ctr"/>
          <a:lstStyle/>
          <a:p>
            <a:pPr algn="ctr"/>
            <a:endParaRPr lang="de-DE" dirty="0"/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79436" y="3648451"/>
            <a:ext cx="9971087" cy="3419475"/>
          </a:xfrm>
          <a:solidFill>
            <a:schemeClr val="accent3"/>
          </a:solidFill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 baseline="0"/>
            </a:lvl5pPr>
            <a:lvl6pPr marL="175898" indent="-175898">
              <a:buFont typeface="Arial" pitchFamily="34" charset="0"/>
              <a:buChar char="•"/>
              <a:defRPr sz="1400"/>
            </a:lvl6pPr>
            <a:lvl7pPr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32" name="Bildplatzhalter 3"/>
          <p:cNvSpPr>
            <a:spLocks noGrp="1"/>
          </p:cNvSpPr>
          <p:nvPr>
            <p:ph type="pic" sz="quarter" idx="25" hasCustomPrompt="1"/>
          </p:nvPr>
        </p:nvSpPr>
        <p:spPr>
          <a:xfrm>
            <a:off x="2878795" y="1728788"/>
            <a:ext cx="3351312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29" hasCustomPrompt="1"/>
          </p:nvPr>
        </p:nvSpPr>
        <p:spPr>
          <a:xfrm>
            <a:off x="6248276" y="1728788"/>
            <a:ext cx="3902249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4" name="Bildplatzhalter 8"/>
          <p:cNvSpPr>
            <a:spLocks noGrp="1"/>
          </p:cNvSpPr>
          <p:nvPr>
            <p:ph type="pic" sz="quarter" idx="27" hasCustomPrompt="1"/>
          </p:nvPr>
        </p:nvSpPr>
        <p:spPr>
          <a:xfrm>
            <a:off x="179389" y="1728788"/>
            <a:ext cx="2682874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25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ildplatzhalter 204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177800" y="796926"/>
            <a:ext cx="9972676" cy="6222999"/>
          </a:xfrm>
          <a:prstGeom prst="round1Rect">
            <a:avLst>
              <a:gd name="adj" fmla="val 10588"/>
            </a:avLst>
          </a:prstGeom>
          <a:solidFill>
            <a:srgbClr val="8D99B0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177801" y="5563336"/>
            <a:ext cx="8293101" cy="1456635"/>
          </a:xfrm>
          <a:prstGeom prst="round1Rect">
            <a:avLst>
              <a:gd name="adj" fmla="val 32230"/>
            </a:avLst>
          </a:prstGeom>
          <a:solidFill>
            <a:srgbClr val="B8C4D3">
              <a:alpha val="80000"/>
            </a:srgbClr>
          </a:solidFill>
        </p:spPr>
        <p:txBody>
          <a:bodyPr wrap="square" lIns="538484" tIns="179491" rIns="179491" bIns="179491" anchor="b" anchorCtr="0">
            <a:spAutoFit/>
          </a:bodyPr>
          <a:lstStyle>
            <a:lvl1pPr>
              <a:defRPr sz="2500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175898" indent="-175898"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74125" indent="-174125"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DE" dirty="0"/>
          </a:p>
        </p:txBody>
      </p:sp>
      <p:sp>
        <p:nvSpPr>
          <p:cNvPr id="1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2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6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86" y="1728795"/>
            <a:ext cx="4896000" cy="5291138"/>
          </a:xfrm>
          <a:solidFill>
            <a:schemeClr val="accent2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55243" y="1728795"/>
            <a:ext cx="4896000" cy="5291138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07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25"/>
          </p:nvPr>
        </p:nvSpPr>
        <p:spPr>
          <a:xfrm>
            <a:off x="179390" y="1728788"/>
            <a:ext cx="4895850" cy="5291137"/>
          </a:xfr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2" name="Inhaltsplatzhalter 2"/>
          <p:cNvSpPr>
            <a:spLocks noGrp="1"/>
          </p:cNvSpPr>
          <p:nvPr>
            <p:ph sz="quarter" idx="26"/>
          </p:nvPr>
        </p:nvSpPr>
        <p:spPr>
          <a:xfrm>
            <a:off x="5254627" y="1742124"/>
            <a:ext cx="4895850" cy="5291137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94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 Text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marL="0"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189510" y="1728787"/>
            <a:ext cx="489600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89510" y="4104506"/>
            <a:ext cx="4896000" cy="2916000"/>
          </a:xfrm>
          <a:solidFill>
            <a:srgbClr val="556C8A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5248534" y="1728788"/>
            <a:ext cx="4896000" cy="2375720"/>
          </a:xfrm>
          <a:prstGeom prst="round1Rect">
            <a:avLst>
              <a:gd name="adj" fmla="val 2761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46760" y="4104507"/>
            <a:ext cx="4896000" cy="2915418"/>
          </a:xfrm>
          <a:solidFill>
            <a:srgbClr val="B1B8C9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125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23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7"/>
          </p:nvPr>
        </p:nvSpPr>
        <p:spPr>
          <a:xfrm>
            <a:off x="174675" y="1740229"/>
            <a:ext cx="3241675" cy="5291137"/>
          </a:xfr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4" name="Inhaltsplatzhalter 2"/>
          <p:cNvSpPr>
            <a:spLocks noGrp="1"/>
          </p:cNvSpPr>
          <p:nvPr>
            <p:ph sz="quarter" idx="30"/>
          </p:nvPr>
        </p:nvSpPr>
        <p:spPr>
          <a:xfrm>
            <a:off x="3554463" y="1740229"/>
            <a:ext cx="3241675" cy="5291137"/>
          </a:xfr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sz="quarter" idx="31"/>
          </p:nvPr>
        </p:nvSpPr>
        <p:spPr>
          <a:xfrm>
            <a:off x="6916788" y="1743085"/>
            <a:ext cx="3241675" cy="5291137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67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ine Ecke des Rechtecks abrunden 16"/>
          <p:cNvSpPr/>
          <p:nvPr userDrawn="1"/>
        </p:nvSpPr>
        <p:spPr>
          <a:xfrm>
            <a:off x="177800" y="800145"/>
            <a:ext cx="9972676" cy="6219825"/>
          </a:xfrm>
          <a:prstGeom prst="round1Rect">
            <a:avLst>
              <a:gd name="adj" fmla="val 104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4" tIns="45595" rIns="91184" bIns="45595" rtlCol="0" anchor="ctr"/>
          <a:lstStyle/>
          <a:p>
            <a:pPr algn="ctr"/>
            <a:endParaRPr lang="de-DE" dirty="0"/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179438" y="5857678"/>
            <a:ext cx="9971087" cy="343098"/>
            <a:chOff x="-162073" y="5832475"/>
            <a:chExt cx="11903076" cy="409576"/>
          </a:xfrm>
          <a:solidFill>
            <a:schemeClr val="accent3"/>
          </a:solidFill>
        </p:grpSpPr>
        <p:sp>
          <p:nvSpPr>
            <p:cNvPr id="24" name="Freeform 5"/>
            <p:cNvSpPr>
              <a:spLocks/>
            </p:cNvSpPr>
            <p:nvPr userDrawn="1"/>
          </p:nvSpPr>
          <p:spPr bwMode="auto">
            <a:xfrm>
              <a:off x="4055915" y="6194425"/>
              <a:ext cx="385763" cy="47625"/>
            </a:xfrm>
            <a:custGeom>
              <a:avLst/>
              <a:gdLst>
                <a:gd name="T0" fmla="*/ 0 w 243"/>
                <a:gd name="T1" fmla="*/ 30 h 30"/>
                <a:gd name="T2" fmla="*/ 243 w 243"/>
                <a:gd name="T3" fmla="*/ 30 h 30"/>
                <a:gd name="T4" fmla="*/ 243 w 243"/>
                <a:gd name="T5" fmla="*/ 0 h 30"/>
                <a:gd name="T6" fmla="*/ 30 w 243"/>
                <a:gd name="T7" fmla="*/ 0 h 30"/>
                <a:gd name="T8" fmla="*/ 0 w 243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0">
                  <a:moveTo>
                    <a:pt x="0" y="30"/>
                  </a:moveTo>
                  <a:lnTo>
                    <a:pt x="243" y="30"/>
                  </a:lnTo>
                  <a:lnTo>
                    <a:pt x="243" y="0"/>
                  </a:lnTo>
                  <a:lnTo>
                    <a:pt x="3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3309790" y="6048375"/>
              <a:ext cx="68263" cy="193675"/>
            </a:xfrm>
            <a:custGeom>
              <a:avLst/>
              <a:gdLst>
                <a:gd name="T0" fmla="*/ 0 w 43"/>
                <a:gd name="T1" fmla="*/ 0 h 122"/>
                <a:gd name="T2" fmla="*/ 0 w 43"/>
                <a:gd name="T3" fmla="*/ 122 h 122"/>
                <a:gd name="T4" fmla="*/ 13 w 43"/>
                <a:gd name="T5" fmla="*/ 122 h 122"/>
                <a:gd name="T6" fmla="*/ 13 w 43"/>
                <a:gd name="T7" fmla="*/ 30 h 122"/>
                <a:gd name="T8" fmla="*/ 28 w 43"/>
                <a:gd name="T9" fmla="*/ 30 h 122"/>
                <a:gd name="T10" fmla="*/ 28 w 43"/>
                <a:gd name="T11" fmla="*/ 122 h 122"/>
                <a:gd name="T12" fmla="*/ 43 w 43"/>
                <a:gd name="T13" fmla="*/ 122 h 122"/>
                <a:gd name="T14" fmla="*/ 43 w 43"/>
                <a:gd name="T15" fmla="*/ 15 h 122"/>
                <a:gd name="T16" fmla="*/ 28 w 43"/>
                <a:gd name="T17" fmla="*/ 0 h 122"/>
                <a:gd name="T18" fmla="*/ 0 w 43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22">
                  <a:moveTo>
                    <a:pt x="0" y="0"/>
                  </a:moveTo>
                  <a:lnTo>
                    <a:pt x="0" y="122"/>
                  </a:lnTo>
                  <a:lnTo>
                    <a:pt x="13" y="122"/>
                  </a:lnTo>
                  <a:lnTo>
                    <a:pt x="13" y="30"/>
                  </a:lnTo>
                  <a:lnTo>
                    <a:pt x="28" y="30"/>
                  </a:lnTo>
                  <a:lnTo>
                    <a:pt x="28" y="122"/>
                  </a:lnTo>
                  <a:lnTo>
                    <a:pt x="43" y="122"/>
                  </a:lnTo>
                  <a:lnTo>
                    <a:pt x="43" y="15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auto">
            <a:xfrm>
              <a:off x="6470503" y="5903913"/>
              <a:ext cx="5270500" cy="338138"/>
            </a:xfrm>
            <a:custGeom>
              <a:avLst/>
              <a:gdLst>
                <a:gd name="T0" fmla="*/ 396 w 3320"/>
                <a:gd name="T1" fmla="*/ 151 h 213"/>
                <a:gd name="T2" fmla="*/ 304 w 3320"/>
                <a:gd name="T3" fmla="*/ 183 h 213"/>
                <a:gd name="T4" fmla="*/ 426 w 3320"/>
                <a:gd name="T5" fmla="*/ 151 h 213"/>
                <a:gd name="T6" fmla="*/ 456 w 3320"/>
                <a:gd name="T7" fmla="*/ 183 h 213"/>
                <a:gd name="T8" fmla="*/ 426 w 3320"/>
                <a:gd name="T9" fmla="*/ 151 h 213"/>
                <a:gd name="T10" fmla="*/ 502 w 3320"/>
                <a:gd name="T11" fmla="*/ 151 h 213"/>
                <a:gd name="T12" fmla="*/ 471 w 3320"/>
                <a:gd name="T13" fmla="*/ 183 h 213"/>
                <a:gd name="T14" fmla="*/ 517 w 3320"/>
                <a:gd name="T15" fmla="*/ 151 h 213"/>
                <a:gd name="T16" fmla="*/ 547 w 3320"/>
                <a:gd name="T17" fmla="*/ 183 h 213"/>
                <a:gd name="T18" fmla="*/ 517 w 3320"/>
                <a:gd name="T19" fmla="*/ 151 h 213"/>
                <a:gd name="T20" fmla="*/ 594 w 3320"/>
                <a:gd name="T21" fmla="*/ 151 h 213"/>
                <a:gd name="T22" fmla="*/ 563 w 3320"/>
                <a:gd name="T23" fmla="*/ 183 h 213"/>
                <a:gd name="T24" fmla="*/ 609 w 3320"/>
                <a:gd name="T25" fmla="*/ 151 h 213"/>
                <a:gd name="T26" fmla="*/ 639 w 3320"/>
                <a:gd name="T27" fmla="*/ 183 h 213"/>
                <a:gd name="T28" fmla="*/ 609 w 3320"/>
                <a:gd name="T29" fmla="*/ 151 h 213"/>
                <a:gd name="T30" fmla="*/ 684 w 3320"/>
                <a:gd name="T31" fmla="*/ 151 h 213"/>
                <a:gd name="T32" fmla="*/ 654 w 3320"/>
                <a:gd name="T33" fmla="*/ 183 h 213"/>
                <a:gd name="T34" fmla="*/ 699 w 3320"/>
                <a:gd name="T35" fmla="*/ 151 h 213"/>
                <a:gd name="T36" fmla="*/ 729 w 3320"/>
                <a:gd name="T37" fmla="*/ 183 h 213"/>
                <a:gd name="T38" fmla="*/ 699 w 3320"/>
                <a:gd name="T39" fmla="*/ 151 h 213"/>
                <a:gd name="T40" fmla="*/ 776 w 3320"/>
                <a:gd name="T41" fmla="*/ 151 h 213"/>
                <a:gd name="T42" fmla="*/ 746 w 3320"/>
                <a:gd name="T43" fmla="*/ 183 h 213"/>
                <a:gd name="T44" fmla="*/ 244 w 3320"/>
                <a:gd name="T45" fmla="*/ 121 h 213"/>
                <a:gd name="T46" fmla="*/ 274 w 3320"/>
                <a:gd name="T47" fmla="*/ 151 h 213"/>
                <a:gd name="T48" fmla="*/ 244 w 3320"/>
                <a:gd name="T49" fmla="*/ 121 h 213"/>
                <a:gd name="T50" fmla="*/ 182 w 3320"/>
                <a:gd name="T51" fmla="*/ 121 h 213"/>
                <a:gd name="T52" fmla="*/ 212 w 3320"/>
                <a:gd name="T53" fmla="*/ 183 h 213"/>
                <a:gd name="T54" fmla="*/ 30 w 3320"/>
                <a:gd name="T55" fmla="*/ 151 h 213"/>
                <a:gd name="T56" fmla="*/ 304 w 3320"/>
                <a:gd name="T57" fmla="*/ 91 h 213"/>
                <a:gd name="T58" fmla="*/ 396 w 3320"/>
                <a:gd name="T59" fmla="*/ 121 h 213"/>
                <a:gd name="T60" fmla="*/ 304 w 3320"/>
                <a:gd name="T61" fmla="*/ 91 h 213"/>
                <a:gd name="T62" fmla="*/ 182 w 3320"/>
                <a:gd name="T63" fmla="*/ 61 h 213"/>
                <a:gd name="T64" fmla="*/ 212 w 3320"/>
                <a:gd name="T65" fmla="*/ 121 h 213"/>
                <a:gd name="T66" fmla="*/ 30 w 3320"/>
                <a:gd name="T67" fmla="*/ 91 h 213"/>
                <a:gd name="T68" fmla="*/ 244 w 3320"/>
                <a:gd name="T69" fmla="*/ 61 h 213"/>
                <a:gd name="T70" fmla="*/ 274 w 3320"/>
                <a:gd name="T71" fmla="*/ 91 h 213"/>
                <a:gd name="T72" fmla="*/ 244 w 3320"/>
                <a:gd name="T73" fmla="*/ 61 h 213"/>
                <a:gd name="T74" fmla="*/ 0 w 3320"/>
                <a:gd name="T75" fmla="*/ 213 h 213"/>
                <a:gd name="T76" fmla="*/ 30 w 3320"/>
                <a:gd name="T77" fmla="*/ 183 h 213"/>
                <a:gd name="T78" fmla="*/ 212 w 3320"/>
                <a:gd name="T79" fmla="*/ 213 h 213"/>
                <a:gd name="T80" fmla="*/ 244 w 3320"/>
                <a:gd name="T81" fmla="*/ 183 h 213"/>
                <a:gd name="T82" fmla="*/ 274 w 3320"/>
                <a:gd name="T83" fmla="*/ 213 h 213"/>
                <a:gd name="T84" fmla="*/ 410 w 3320"/>
                <a:gd name="T85" fmla="*/ 213 h 213"/>
                <a:gd name="T86" fmla="*/ 943 w 3320"/>
                <a:gd name="T87" fmla="*/ 213 h 213"/>
                <a:gd name="T88" fmla="*/ 791 w 3320"/>
                <a:gd name="T89" fmla="*/ 181 h 213"/>
                <a:gd name="T90" fmla="*/ 911 w 3320"/>
                <a:gd name="T91" fmla="*/ 151 h 213"/>
                <a:gd name="T92" fmla="*/ 1003 w 3320"/>
                <a:gd name="T93" fmla="*/ 181 h 213"/>
                <a:gd name="T94" fmla="*/ 1034 w 3320"/>
                <a:gd name="T95" fmla="*/ 213 h 213"/>
                <a:gd name="T96" fmla="*/ 3320 w 3320"/>
                <a:gd name="T97" fmla="*/ 183 h 213"/>
                <a:gd name="T98" fmla="*/ 1003 w 3320"/>
                <a:gd name="T99" fmla="*/ 153 h 213"/>
                <a:gd name="T100" fmla="*/ 943 w 3320"/>
                <a:gd name="T101" fmla="*/ 151 h 213"/>
                <a:gd name="T102" fmla="*/ 791 w 3320"/>
                <a:gd name="T103" fmla="*/ 121 h 213"/>
                <a:gd name="T104" fmla="*/ 410 w 3320"/>
                <a:gd name="T105" fmla="*/ 91 h 213"/>
                <a:gd name="T106" fmla="*/ 304 w 3320"/>
                <a:gd name="T107" fmla="*/ 61 h 213"/>
                <a:gd name="T108" fmla="*/ 212 w 3320"/>
                <a:gd name="T109" fmla="*/ 30 h 213"/>
                <a:gd name="T110" fmla="*/ 182 w 3320"/>
                <a:gd name="T111" fmla="*/ 30 h 213"/>
                <a:gd name="T112" fmla="*/ 30 w 3320"/>
                <a:gd name="T11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20" h="213">
                  <a:moveTo>
                    <a:pt x="304" y="151"/>
                  </a:moveTo>
                  <a:lnTo>
                    <a:pt x="396" y="151"/>
                  </a:lnTo>
                  <a:lnTo>
                    <a:pt x="396" y="183"/>
                  </a:lnTo>
                  <a:lnTo>
                    <a:pt x="304" y="183"/>
                  </a:lnTo>
                  <a:lnTo>
                    <a:pt x="304" y="151"/>
                  </a:lnTo>
                  <a:close/>
                  <a:moveTo>
                    <a:pt x="426" y="151"/>
                  </a:moveTo>
                  <a:lnTo>
                    <a:pt x="456" y="151"/>
                  </a:lnTo>
                  <a:lnTo>
                    <a:pt x="456" y="183"/>
                  </a:lnTo>
                  <a:lnTo>
                    <a:pt x="426" y="183"/>
                  </a:lnTo>
                  <a:lnTo>
                    <a:pt x="426" y="151"/>
                  </a:lnTo>
                  <a:close/>
                  <a:moveTo>
                    <a:pt x="471" y="151"/>
                  </a:moveTo>
                  <a:lnTo>
                    <a:pt x="502" y="151"/>
                  </a:lnTo>
                  <a:lnTo>
                    <a:pt x="502" y="183"/>
                  </a:lnTo>
                  <a:lnTo>
                    <a:pt x="471" y="183"/>
                  </a:lnTo>
                  <a:lnTo>
                    <a:pt x="471" y="151"/>
                  </a:lnTo>
                  <a:close/>
                  <a:moveTo>
                    <a:pt x="517" y="151"/>
                  </a:moveTo>
                  <a:lnTo>
                    <a:pt x="547" y="151"/>
                  </a:lnTo>
                  <a:lnTo>
                    <a:pt x="547" y="183"/>
                  </a:lnTo>
                  <a:lnTo>
                    <a:pt x="517" y="183"/>
                  </a:lnTo>
                  <a:lnTo>
                    <a:pt x="517" y="151"/>
                  </a:lnTo>
                  <a:close/>
                  <a:moveTo>
                    <a:pt x="563" y="151"/>
                  </a:moveTo>
                  <a:lnTo>
                    <a:pt x="594" y="151"/>
                  </a:lnTo>
                  <a:lnTo>
                    <a:pt x="594" y="183"/>
                  </a:lnTo>
                  <a:lnTo>
                    <a:pt x="563" y="183"/>
                  </a:lnTo>
                  <a:lnTo>
                    <a:pt x="563" y="151"/>
                  </a:lnTo>
                  <a:close/>
                  <a:moveTo>
                    <a:pt x="609" y="151"/>
                  </a:moveTo>
                  <a:lnTo>
                    <a:pt x="639" y="151"/>
                  </a:lnTo>
                  <a:lnTo>
                    <a:pt x="639" y="183"/>
                  </a:lnTo>
                  <a:lnTo>
                    <a:pt x="609" y="183"/>
                  </a:lnTo>
                  <a:lnTo>
                    <a:pt x="609" y="151"/>
                  </a:lnTo>
                  <a:close/>
                  <a:moveTo>
                    <a:pt x="654" y="151"/>
                  </a:moveTo>
                  <a:lnTo>
                    <a:pt x="684" y="151"/>
                  </a:lnTo>
                  <a:lnTo>
                    <a:pt x="684" y="183"/>
                  </a:lnTo>
                  <a:lnTo>
                    <a:pt x="654" y="183"/>
                  </a:lnTo>
                  <a:lnTo>
                    <a:pt x="654" y="151"/>
                  </a:lnTo>
                  <a:close/>
                  <a:moveTo>
                    <a:pt x="699" y="151"/>
                  </a:moveTo>
                  <a:lnTo>
                    <a:pt x="729" y="151"/>
                  </a:lnTo>
                  <a:lnTo>
                    <a:pt x="729" y="183"/>
                  </a:lnTo>
                  <a:lnTo>
                    <a:pt x="699" y="183"/>
                  </a:lnTo>
                  <a:lnTo>
                    <a:pt x="699" y="151"/>
                  </a:lnTo>
                  <a:close/>
                  <a:moveTo>
                    <a:pt x="746" y="151"/>
                  </a:moveTo>
                  <a:lnTo>
                    <a:pt x="776" y="151"/>
                  </a:lnTo>
                  <a:lnTo>
                    <a:pt x="776" y="183"/>
                  </a:lnTo>
                  <a:lnTo>
                    <a:pt x="746" y="183"/>
                  </a:lnTo>
                  <a:lnTo>
                    <a:pt x="746" y="151"/>
                  </a:lnTo>
                  <a:close/>
                  <a:moveTo>
                    <a:pt x="244" y="121"/>
                  </a:moveTo>
                  <a:lnTo>
                    <a:pt x="274" y="121"/>
                  </a:lnTo>
                  <a:lnTo>
                    <a:pt x="274" y="151"/>
                  </a:lnTo>
                  <a:lnTo>
                    <a:pt x="244" y="151"/>
                  </a:lnTo>
                  <a:lnTo>
                    <a:pt x="244" y="121"/>
                  </a:lnTo>
                  <a:close/>
                  <a:moveTo>
                    <a:pt x="30" y="121"/>
                  </a:moveTo>
                  <a:lnTo>
                    <a:pt x="182" y="121"/>
                  </a:lnTo>
                  <a:lnTo>
                    <a:pt x="212" y="151"/>
                  </a:lnTo>
                  <a:lnTo>
                    <a:pt x="212" y="183"/>
                  </a:lnTo>
                  <a:lnTo>
                    <a:pt x="182" y="151"/>
                  </a:lnTo>
                  <a:lnTo>
                    <a:pt x="30" y="151"/>
                  </a:lnTo>
                  <a:lnTo>
                    <a:pt x="30" y="121"/>
                  </a:lnTo>
                  <a:close/>
                  <a:moveTo>
                    <a:pt x="304" y="91"/>
                  </a:moveTo>
                  <a:lnTo>
                    <a:pt x="396" y="91"/>
                  </a:lnTo>
                  <a:lnTo>
                    <a:pt x="396" y="121"/>
                  </a:lnTo>
                  <a:lnTo>
                    <a:pt x="304" y="121"/>
                  </a:lnTo>
                  <a:lnTo>
                    <a:pt x="304" y="91"/>
                  </a:lnTo>
                  <a:close/>
                  <a:moveTo>
                    <a:pt x="30" y="61"/>
                  </a:move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lnTo>
                    <a:pt x="182" y="91"/>
                  </a:lnTo>
                  <a:lnTo>
                    <a:pt x="30" y="91"/>
                  </a:lnTo>
                  <a:lnTo>
                    <a:pt x="30" y="61"/>
                  </a:lnTo>
                  <a:close/>
                  <a:moveTo>
                    <a:pt x="244" y="61"/>
                  </a:moveTo>
                  <a:lnTo>
                    <a:pt x="274" y="61"/>
                  </a:lnTo>
                  <a:lnTo>
                    <a:pt x="274" y="91"/>
                  </a:lnTo>
                  <a:lnTo>
                    <a:pt x="244" y="91"/>
                  </a:lnTo>
                  <a:lnTo>
                    <a:pt x="244" y="61"/>
                  </a:lnTo>
                  <a:close/>
                  <a:moveTo>
                    <a:pt x="0" y="0"/>
                  </a:moveTo>
                  <a:lnTo>
                    <a:pt x="0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44" y="213"/>
                  </a:lnTo>
                  <a:lnTo>
                    <a:pt x="244" y="183"/>
                  </a:lnTo>
                  <a:lnTo>
                    <a:pt x="274" y="183"/>
                  </a:lnTo>
                  <a:lnTo>
                    <a:pt x="274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1" y="213"/>
                  </a:lnTo>
                  <a:lnTo>
                    <a:pt x="943" y="213"/>
                  </a:lnTo>
                  <a:lnTo>
                    <a:pt x="911" y="181"/>
                  </a:lnTo>
                  <a:lnTo>
                    <a:pt x="791" y="181"/>
                  </a:lnTo>
                  <a:lnTo>
                    <a:pt x="791" y="151"/>
                  </a:lnTo>
                  <a:lnTo>
                    <a:pt x="911" y="151"/>
                  </a:lnTo>
                  <a:lnTo>
                    <a:pt x="943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34" y="213"/>
                  </a:lnTo>
                  <a:lnTo>
                    <a:pt x="3320" y="213"/>
                  </a:lnTo>
                  <a:lnTo>
                    <a:pt x="3320" y="183"/>
                  </a:lnTo>
                  <a:lnTo>
                    <a:pt x="1034" y="183"/>
                  </a:lnTo>
                  <a:lnTo>
                    <a:pt x="1003" y="153"/>
                  </a:lnTo>
                  <a:lnTo>
                    <a:pt x="1003" y="151"/>
                  </a:lnTo>
                  <a:lnTo>
                    <a:pt x="943" y="151"/>
                  </a:lnTo>
                  <a:lnTo>
                    <a:pt x="911" y="121"/>
                  </a:lnTo>
                  <a:lnTo>
                    <a:pt x="791" y="121"/>
                  </a:lnTo>
                  <a:lnTo>
                    <a:pt x="791" y="91"/>
                  </a:lnTo>
                  <a:lnTo>
                    <a:pt x="410" y="91"/>
                  </a:lnTo>
                  <a:lnTo>
                    <a:pt x="410" y="61"/>
                  </a:lnTo>
                  <a:lnTo>
                    <a:pt x="304" y="61"/>
                  </a:lnTo>
                  <a:lnTo>
                    <a:pt x="304" y="30"/>
                  </a:lnTo>
                  <a:lnTo>
                    <a:pt x="212" y="30"/>
                  </a:lnTo>
                  <a:lnTo>
                    <a:pt x="212" y="61"/>
                  </a:lnTo>
                  <a:lnTo>
                    <a:pt x="182" y="30"/>
                  </a:lnTo>
                  <a:lnTo>
                    <a:pt x="30" y="30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7" name="Freeform 8"/>
            <p:cNvSpPr>
              <a:spLocks noEditPoints="1"/>
            </p:cNvSpPr>
            <p:nvPr userDrawn="1"/>
          </p:nvSpPr>
          <p:spPr bwMode="auto">
            <a:xfrm>
              <a:off x="5745015" y="5853113"/>
              <a:ext cx="677863" cy="388938"/>
            </a:xfrm>
            <a:custGeom>
              <a:avLst/>
              <a:gdLst>
                <a:gd name="T0" fmla="*/ 304 w 427"/>
                <a:gd name="T1" fmla="*/ 32 h 245"/>
                <a:gd name="T2" fmla="*/ 212 w 427"/>
                <a:gd name="T3" fmla="*/ 32 h 245"/>
                <a:gd name="T4" fmla="*/ 212 w 427"/>
                <a:gd name="T5" fmla="*/ 62 h 245"/>
                <a:gd name="T6" fmla="*/ 182 w 427"/>
                <a:gd name="T7" fmla="*/ 32 h 245"/>
                <a:gd name="T8" fmla="*/ 30 w 427"/>
                <a:gd name="T9" fmla="*/ 32 h 245"/>
                <a:gd name="T10" fmla="*/ 30 w 427"/>
                <a:gd name="T11" fmla="*/ 0 h 245"/>
                <a:gd name="T12" fmla="*/ 0 w 427"/>
                <a:gd name="T13" fmla="*/ 0 h 245"/>
                <a:gd name="T14" fmla="*/ 0 w 427"/>
                <a:gd name="T15" fmla="*/ 245 h 245"/>
                <a:gd name="T16" fmla="*/ 212 w 427"/>
                <a:gd name="T17" fmla="*/ 245 h 245"/>
                <a:gd name="T18" fmla="*/ 182 w 427"/>
                <a:gd name="T19" fmla="*/ 213 h 245"/>
                <a:gd name="T20" fmla="*/ 30 w 427"/>
                <a:gd name="T21" fmla="*/ 213 h 245"/>
                <a:gd name="T22" fmla="*/ 30 w 427"/>
                <a:gd name="T23" fmla="*/ 183 h 245"/>
                <a:gd name="T24" fmla="*/ 182 w 427"/>
                <a:gd name="T25" fmla="*/ 183 h 245"/>
                <a:gd name="T26" fmla="*/ 212 w 427"/>
                <a:gd name="T27" fmla="*/ 213 h 245"/>
                <a:gd name="T28" fmla="*/ 212 w 427"/>
                <a:gd name="T29" fmla="*/ 245 h 245"/>
                <a:gd name="T30" fmla="*/ 244 w 427"/>
                <a:gd name="T31" fmla="*/ 245 h 245"/>
                <a:gd name="T32" fmla="*/ 244 w 427"/>
                <a:gd name="T33" fmla="*/ 215 h 245"/>
                <a:gd name="T34" fmla="*/ 274 w 427"/>
                <a:gd name="T35" fmla="*/ 215 h 245"/>
                <a:gd name="T36" fmla="*/ 274 w 427"/>
                <a:gd name="T37" fmla="*/ 245 h 245"/>
                <a:gd name="T38" fmla="*/ 304 w 427"/>
                <a:gd name="T39" fmla="*/ 245 h 245"/>
                <a:gd name="T40" fmla="*/ 304 w 427"/>
                <a:gd name="T41" fmla="*/ 213 h 245"/>
                <a:gd name="T42" fmla="*/ 427 w 427"/>
                <a:gd name="T43" fmla="*/ 213 h 245"/>
                <a:gd name="T44" fmla="*/ 427 w 427"/>
                <a:gd name="T45" fmla="*/ 183 h 245"/>
                <a:gd name="T46" fmla="*/ 304 w 427"/>
                <a:gd name="T47" fmla="*/ 183 h 245"/>
                <a:gd name="T48" fmla="*/ 304 w 427"/>
                <a:gd name="T49" fmla="*/ 153 h 245"/>
                <a:gd name="T50" fmla="*/ 427 w 427"/>
                <a:gd name="T51" fmla="*/ 153 h 245"/>
                <a:gd name="T52" fmla="*/ 427 w 427"/>
                <a:gd name="T53" fmla="*/ 123 h 245"/>
                <a:gd name="T54" fmla="*/ 304 w 427"/>
                <a:gd name="T55" fmla="*/ 123 h 245"/>
                <a:gd name="T56" fmla="*/ 304 w 427"/>
                <a:gd name="T57" fmla="*/ 93 h 245"/>
                <a:gd name="T58" fmla="*/ 427 w 427"/>
                <a:gd name="T59" fmla="*/ 93 h 245"/>
                <a:gd name="T60" fmla="*/ 427 w 427"/>
                <a:gd name="T61" fmla="*/ 62 h 245"/>
                <a:gd name="T62" fmla="*/ 304 w 427"/>
                <a:gd name="T63" fmla="*/ 62 h 245"/>
                <a:gd name="T64" fmla="*/ 304 w 427"/>
                <a:gd name="T65" fmla="*/ 32 h 245"/>
                <a:gd name="T66" fmla="*/ 212 w 427"/>
                <a:gd name="T67" fmla="*/ 181 h 245"/>
                <a:gd name="T68" fmla="*/ 182 w 427"/>
                <a:gd name="T69" fmla="*/ 153 h 245"/>
                <a:gd name="T70" fmla="*/ 30 w 427"/>
                <a:gd name="T71" fmla="*/ 153 h 245"/>
                <a:gd name="T72" fmla="*/ 30 w 427"/>
                <a:gd name="T73" fmla="*/ 123 h 245"/>
                <a:gd name="T74" fmla="*/ 182 w 427"/>
                <a:gd name="T75" fmla="*/ 123 h 245"/>
                <a:gd name="T76" fmla="*/ 212 w 427"/>
                <a:gd name="T77" fmla="*/ 153 h 245"/>
                <a:gd name="T78" fmla="*/ 212 w 427"/>
                <a:gd name="T79" fmla="*/ 181 h 245"/>
                <a:gd name="T80" fmla="*/ 212 w 427"/>
                <a:gd name="T81" fmla="*/ 121 h 245"/>
                <a:gd name="T82" fmla="*/ 182 w 427"/>
                <a:gd name="T83" fmla="*/ 93 h 245"/>
                <a:gd name="T84" fmla="*/ 30 w 427"/>
                <a:gd name="T85" fmla="*/ 93 h 245"/>
                <a:gd name="T86" fmla="*/ 30 w 427"/>
                <a:gd name="T87" fmla="*/ 61 h 245"/>
                <a:gd name="T88" fmla="*/ 182 w 427"/>
                <a:gd name="T89" fmla="*/ 61 h 245"/>
                <a:gd name="T90" fmla="*/ 212 w 427"/>
                <a:gd name="T91" fmla="*/ 91 h 245"/>
                <a:gd name="T92" fmla="*/ 212 w 427"/>
                <a:gd name="T93" fmla="*/ 121 h 245"/>
                <a:gd name="T94" fmla="*/ 274 w 427"/>
                <a:gd name="T95" fmla="*/ 183 h 245"/>
                <a:gd name="T96" fmla="*/ 244 w 427"/>
                <a:gd name="T97" fmla="*/ 183 h 245"/>
                <a:gd name="T98" fmla="*/ 244 w 427"/>
                <a:gd name="T99" fmla="*/ 153 h 245"/>
                <a:gd name="T100" fmla="*/ 274 w 427"/>
                <a:gd name="T101" fmla="*/ 153 h 245"/>
                <a:gd name="T102" fmla="*/ 274 w 427"/>
                <a:gd name="T103" fmla="*/ 183 h 245"/>
                <a:gd name="T104" fmla="*/ 274 w 427"/>
                <a:gd name="T105" fmla="*/ 123 h 245"/>
                <a:gd name="T106" fmla="*/ 244 w 427"/>
                <a:gd name="T107" fmla="*/ 123 h 245"/>
                <a:gd name="T108" fmla="*/ 244 w 427"/>
                <a:gd name="T109" fmla="*/ 93 h 245"/>
                <a:gd name="T110" fmla="*/ 274 w 427"/>
                <a:gd name="T111" fmla="*/ 93 h 245"/>
                <a:gd name="T112" fmla="*/ 274 w 427"/>
                <a:gd name="T113" fmla="*/ 12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7" h="245">
                  <a:moveTo>
                    <a:pt x="304" y="32"/>
                  </a:moveTo>
                  <a:lnTo>
                    <a:pt x="212" y="32"/>
                  </a:lnTo>
                  <a:lnTo>
                    <a:pt x="212" y="62"/>
                  </a:lnTo>
                  <a:lnTo>
                    <a:pt x="182" y="32"/>
                  </a:lnTo>
                  <a:lnTo>
                    <a:pt x="30" y="3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45"/>
                  </a:lnTo>
                  <a:lnTo>
                    <a:pt x="212" y="245"/>
                  </a:lnTo>
                  <a:lnTo>
                    <a:pt x="182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12" y="245"/>
                  </a:lnTo>
                  <a:lnTo>
                    <a:pt x="244" y="245"/>
                  </a:lnTo>
                  <a:lnTo>
                    <a:pt x="244" y="215"/>
                  </a:lnTo>
                  <a:lnTo>
                    <a:pt x="274" y="215"/>
                  </a:lnTo>
                  <a:lnTo>
                    <a:pt x="274" y="245"/>
                  </a:lnTo>
                  <a:lnTo>
                    <a:pt x="304" y="245"/>
                  </a:lnTo>
                  <a:lnTo>
                    <a:pt x="304" y="213"/>
                  </a:lnTo>
                  <a:lnTo>
                    <a:pt x="427" y="213"/>
                  </a:lnTo>
                  <a:lnTo>
                    <a:pt x="427" y="183"/>
                  </a:lnTo>
                  <a:lnTo>
                    <a:pt x="304" y="183"/>
                  </a:lnTo>
                  <a:lnTo>
                    <a:pt x="304" y="153"/>
                  </a:lnTo>
                  <a:lnTo>
                    <a:pt x="427" y="153"/>
                  </a:lnTo>
                  <a:lnTo>
                    <a:pt x="427" y="123"/>
                  </a:lnTo>
                  <a:lnTo>
                    <a:pt x="304" y="123"/>
                  </a:lnTo>
                  <a:lnTo>
                    <a:pt x="304" y="93"/>
                  </a:lnTo>
                  <a:lnTo>
                    <a:pt x="427" y="93"/>
                  </a:lnTo>
                  <a:lnTo>
                    <a:pt x="427" y="62"/>
                  </a:lnTo>
                  <a:lnTo>
                    <a:pt x="304" y="62"/>
                  </a:lnTo>
                  <a:lnTo>
                    <a:pt x="304" y="32"/>
                  </a:lnTo>
                  <a:close/>
                  <a:moveTo>
                    <a:pt x="212" y="181"/>
                  </a:moveTo>
                  <a:lnTo>
                    <a:pt x="182" y="153"/>
                  </a:lnTo>
                  <a:lnTo>
                    <a:pt x="30" y="153"/>
                  </a:lnTo>
                  <a:lnTo>
                    <a:pt x="30" y="123"/>
                  </a:lnTo>
                  <a:lnTo>
                    <a:pt x="182" y="123"/>
                  </a:lnTo>
                  <a:lnTo>
                    <a:pt x="212" y="153"/>
                  </a:lnTo>
                  <a:lnTo>
                    <a:pt x="212" y="181"/>
                  </a:lnTo>
                  <a:close/>
                  <a:moveTo>
                    <a:pt x="212" y="121"/>
                  </a:moveTo>
                  <a:lnTo>
                    <a:pt x="182" y="93"/>
                  </a:lnTo>
                  <a:lnTo>
                    <a:pt x="30" y="93"/>
                  </a:lnTo>
                  <a:lnTo>
                    <a:pt x="30" y="61"/>
                  </a:ln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close/>
                  <a:moveTo>
                    <a:pt x="274" y="183"/>
                  </a:moveTo>
                  <a:lnTo>
                    <a:pt x="244" y="183"/>
                  </a:lnTo>
                  <a:lnTo>
                    <a:pt x="244" y="153"/>
                  </a:lnTo>
                  <a:lnTo>
                    <a:pt x="274" y="153"/>
                  </a:lnTo>
                  <a:lnTo>
                    <a:pt x="274" y="183"/>
                  </a:lnTo>
                  <a:close/>
                  <a:moveTo>
                    <a:pt x="274" y="123"/>
                  </a:moveTo>
                  <a:lnTo>
                    <a:pt x="244" y="123"/>
                  </a:lnTo>
                  <a:lnTo>
                    <a:pt x="244" y="93"/>
                  </a:lnTo>
                  <a:lnTo>
                    <a:pt x="274" y="93"/>
                  </a:lnTo>
                  <a:lnTo>
                    <a:pt x="274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auto">
            <a:xfrm>
              <a:off x="4467078" y="6000750"/>
              <a:ext cx="1254125" cy="241300"/>
            </a:xfrm>
            <a:custGeom>
              <a:avLst/>
              <a:gdLst>
                <a:gd name="T0" fmla="*/ 790 w 790"/>
                <a:gd name="T1" fmla="*/ 0 h 152"/>
                <a:gd name="T2" fmla="*/ 181 w 790"/>
                <a:gd name="T3" fmla="*/ 137 h 152"/>
                <a:gd name="T4" fmla="*/ 181 w 790"/>
                <a:gd name="T5" fmla="*/ 90 h 152"/>
                <a:gd name="T6" fmla="*/ 775 w 790"/>
                <a:gd name="T7" fmla="*/ 30 h 152"/>
                <a:gd name="T8" fmla="*/ 745 w 790"/>
                <a:gd name="T9" fmla="*/ 30 h 152"/>
                <a:gd name="T10" fmla="*/ 775 w 790"/>
                <a:gd name="T11" fmla="*/ 137 h 152"/>
                <a:gd name="T12" fmla="*/ 700 w 790"/>
                <a:gd name="T13" fmla="*/ 30 h 152"/>
                <a:gd name="T14" fmla="*/ 700 w 790"/>
                <a:gd name="T15" fmla="*/ 75 h 152"/>
                <a:gd name="T16" fmla="*/ 730 w 790"/>
                <a:gd name="T17" fmla="*/ 90 h 152"/>
                <a:gd name="T18" fmla="*/ 700 w 790"/>
                <a:gd name="T19" fmla="*/ 90 h 152"/>
                <a:gd name="T20" fmla="*/ 683 w 790"/>
                <a:gd name="T21" fmla="*/ 75 h 152"/>
                <a:gd name="T22" fmla="*/ 653 w 790"/>
                <a:gd name="T23" fmla="*/ 90 h 152"/>
                <a:gd name="T24" fmla="*/ 653 w 790"/>
                <a:gd name="T25" fmla="*/ 137 h 152"/>
                <a:gd name="T26" fmla="*/ 638 w 790"/>
                <a:gd name="T27" fmla="*/ 30 h 152"/>
                <a:gd name="T28" fmla="*/ 608 w 790"/>
                <a:gd name="T29" fmla="*/ 30 h 152"/>
                <a:gd name="T30" fmla="*/ 638 w 790"/>
                <a:gd name="T31" fmla="*/ 137 h 152"/>
                <a:gd name="T32" fmla="*/ 562 w 790"/>
                <a:gd name="T33" fmla="*/ 30 h 152"/>
                <a:gd name="T34" fmla="*/ 562 w 790"/>
                <a:gd name="T35" fmla="*/ 75 h 152"/>
                <a:gd name="T36" fmla="*/ 592 w 790"/>
                <a:gd name="T37" fmla="*/ 90 h 152"/>
                <a:gd name="T38" fmla="*/ 562 w 790"/>
                <a:gd name="T39" fmla="*/ 90 h 152"/>
                <a:gd name="T40" fmla="*/ 546 w 790"/>
                <a:gd name="T41" fmla="*/ 75 h 152"/>
                <a:gd name="T42" fmla="*/ 516 w 790"/>
                <a:gd name="T43" fmla="*/ 90 h 152"/>
                <a:gd name="T44" fmla="*/ 516 w 790"/>
                <a:gd name="T45" fmla="*/ 137 h 152"/>
                <a:gd name="T46" fmla="*/ 500 w 790"/>
                <a:gd name="T47" fmla="*/ 30 h 152"/>
                <a:gd name="T48" fmla="*/ 470 w 790"/>
                <a:gd name="T49" fmla="*/ 30 h 152"/>
                <a:gd name="T50" fmla="*/ 500 w 790"/>
                <a:gd name="T51" fmla="*/ 137 h 152"/>
                <a:gd name="T52" fmla="*/ 425 w 790"/>
                <a:gd name="T53" fmla="*/ 30 h 152"/>
                <a:gd name="T54" fmla="*/ 425 w 790"/>
                <a:gd name="T55" fmla="*/ 75 h 152"/>
                <a:gd name="T56" fmla="*/ 455 w 790"/>
                <a:gd name="T57" fmla="*/ 90 h 152"/>
                <a:gd name="T58" fmla="*/ 425 w 790"/>
                <a:gd name="T59" fmla="*/ 90 h 152"/>
                <a:gd name="T60" fmla="*/ 410 w 790"/>
                <a:gd name="T61" fmla="*/ 75 h 152"/>
                <a:gd name="T62" fmla="*/ 380 w 790"/>
                <a:gd name="T63" fmla="*/ 90 h 152"/>
                <a:gd name="T64" fmla="*/ 380 w 790"/>
                <a:gd name="T65" fmla="*/ 137 h 152"/>
                <a:gd name="T66" fmla="*/ 363 w 790"/>
                <a:gd name="T67" fmla="*/ 30 h 152"/>
                <a:gd name="T68" fmla="*/ 333 w 790"/>
                <a:gd name="T69" fmla="*/ 30 h 152"/>
                <a:gd name="T70" fmla="*/ 363 w 790"/>
                <a:gd name="T71" fmla="*/ 137 h 152"/>
                <a:gd name="T72" fmla="*/ 288 w 790"/>
                <a:gd name="T73" fmla="*/ 30 h 152"/>
                <a:gd name="T74" fmla="*/ 288 w 790"/>
                <a:gd name="T75" fmla="*/ 75 h 152"/>
                <a:gd name="T76" fmla="*/ 318 w 790"/>
                <a:gd name="T77" fmla="*/ 90 h 152"/>
                <a:gd name="T78" fmla="*/ 288 w 790"/>
                <a:gd name="T79" fmla="*/ 90 h 152"/>
                <a:gd name="T80" fmla="*/ 273 w 790"/>
                <a:gd name="T81" fmla="*/ 75 h 152"/>
                <a:gd name="T82" fmla="*/ 243 w 790"/>
                <a:gd name="T83" fmla="*/ 90 h 152"/>
                <a:gd name="T84" fmla="*/ 243 w 790"/>
                <a:gd name="T85" fmla="*/ 137 h 152"/>
                <a:gd name="T86" fmla="*/ 226 w 790"/>
                <a:gd name="T87" fmla="*/ 30 h 152"/>
                <a:gd name="T88" fmla="*/ 196 w 790"/>
                <a:gd name="T89" fmla="*/ 30 h 152"/>
                <a:gd name="T90" fmla="*/ 226 w 790"/>
                <a:gd name="T91" fmla="*/ 137 h 152"/>
                <a:gd name="T92" fmla="*/ 151 w 790"/>
                <a:gd name="T93" fmla="*/ 30 h 152"/>
                <a:gd name="T94" fmla="*/ 151 w 790"/>
                <a:gd name="T95" fmla="*/ 75 h 152"/>
                <a:gd name="T96" fmla="*/ 136 w 790"/>
                <a:gd name="T97" fmla="*/ 30 h 152"/>
                <a:gd name="T98" fmla="*/ 106 w 790"/>
                <a:gd name="T99" fmla="*/ 30 h 152"/>
                <a:gd name="T100" fmla="*/ 136 w 790"/>
                <a:gd name="T101" fmla="*/ 137 h 152"/>
                <a:gd name="T102" fmla="*/ 59 w 790"/>
                <a:gd name="T103" fmla="*/ 30 h 152"/>
                <a:gd name="T104" fmla="*/ 59 w 790"/>
                <a:gd name="T105" fmla="*/ 75 h 152"/>
                <a:gd name="T106" fmla="*/ 91 w 790"/>
                <a:gd name="T107" fmla="*/ 90 h 152"/>
                <a:gd name="T108" fmla="*/ 59 w 790"/>
                <a:gd name="T109" fmla="*/ 90 h 152"/>
                <a:gd name="T110" fmla="*/ 44 w 790"/>
                <a:gd name="T111" fmla="*/ 75 h 152"/>
                <a:gd name="T112" fmla="*/ 14 w 790"/>
                <a:gd name="T113" fmla="*/ 90 h 152"/>
                <a:gd name="T114" fmla="*/ 14 w 790"/>
                <a:gd name="T115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0" h="152">
                  <a:moveTo>
                    <a:pt x="0" y="152"/>
                  </a:moveTo>
                  <a:lnTo>
                    <a:pt x="790" y="152"/>
                  </a:lnTo>
                  <a:lnTo>
                    <a:pt x="790" y="0"/>
                  </a:lnTo>
                  <a:lnTo>
                    <a:pt x="0" y="0"/>
                  </a:lnTo>
                  <a:lnTo>
                    <a:pt x="0" y="152"/>
                  </a:lnTo>
                  <a:close/>
                  <a:moveTo>
                    <a:pt x="181" y="137"/>
                  </a:moveTo>
                  <a:lnTo>
                    <a:pt x="151" y="137"/>
                  </a:lnTo>
                  <a:lnTo>
                    <a:pt x="151" y="90"/>
                  </a:lnTo>
                  <a:lnTo>
                    <a:pt x="181" y="90"/>
                  </a:lnTo>
                  <a:lnTo>
                    <a:pt x="181" y="137"/>
                  </a:lnTo>
                  <a:close/>
                  <a:moveTo>
                    <a:pt x="745" y="30"/>
                  </a:moveTo>
                  <a:lnTo>
                    <a:pt x="775" y="30"/>
                  </a:lnTo>
                  <a:lnTo>
                    <a:pt x="775" y="75"/>
                  </a:lnTo>
                  <a:lnTo>
                    <a:pt x="745" y="75"/>
                  </a:lnTo>
                  <a:lnTo>
                    <a:pt x="745" y="30"/>
                  </a:lnTo>
                  <a:close/>
                  <a:moveTo>
                    <a:pt x="745" y="90"/>
                  </a:moveTo>
                  <a:lnTo>
                    <a:pt x="775" y="90"/>
                  </a:lnTo>
                  <a:lnTo>
                    <a:pt x="775" y="137"/>
                  </a:lnTo>
                  <a:lnTo>
                    <a:pt x="745" y="137"/>
                  </a:lnTo>
                  <a:lnTo>
                    <a:pt x="745" y="90"/>
                  </a:lnTo>
                  <a:close/>
                  <a:moveTo>
                    <a:pt x="700" y="30"/>
                  </a:moveTo>
                  <a:lnTo>
                    <a:pt x="730" y="30"/>
                  </a:lnTo>
                  <a:lnTo>
                    <a:pt x="730" y="75"/>
                  </a:lnTo>
                  <a:lnTo>
                    <a:pt x="700" y="75"/>
                  </a:lnTo>
                  <a:lnTo>
                    <a:pt x="700" y="30"/>
                  </a:lnTo>
                  <a:close/>
                  <a:moveTo>
                    <a:pt x="700" y="90"/>
                  </a:moveTo>
                  <a:lnTo>
                    <a:pt x="730" y="90"/>
                  </a:lnTo>
                  <a:lnTo>
                    <a:pt x="730" y="137"/>
                  </a:lnTo>
                  <a:lnTo>
                    <a:pt x="700" y="137"/>
                  </a:lnTo>
                  <a:lnTo>
                    <a:pt x="700" y="90"/>
                  </a:lnTo>
                  <a:close/>
                  <a:moveTo>
                    <a:pt x="653" y="30"/>
                  </a:moveTo>
                  <a:lnTo>
                    <a:pt x="683" y="30"/>
                  </a:lnTo>
                  <a:lnTo>
                    <a:pt x="683" y="75"/>
                  </a:lnTo>
                  <a:lnTo>
                    <a:pt x="653" y="75"/>
                  </a:lnTo>
                  <a:lnTo>
                    <a:pt x="653" y="30"/>
                  </a:lnTo>
                  <a:close/>
                  <a:moveTo>
                    <a:pt x="653" y="90"/>
                  </a:moveTo>
                  <a:lnTo>
                    <a:pt x="683" y="90"/>
                  </a:lnTo>
                  <a:lnTo>
                    <a:pt x="683" y="137"/>
                  </a:lnTo>
                  <a:lnTo>
                    <a:pt x="653" y="137"/>
                  </a:lnTo>
                  <a:lnTo>
                    <a:pt x="653" y="90"/>
                  </a:lnTo>
                  <a:close/>
                  <a:moveTo>
                    <a:pt x="608" y="30"/>
                  </a:moveTo>
                  <a:lnTo>
                    <a:pt x="638" y="30"/>
                  </a:lnTo>
                  <a:lnTo>
                    <a:pt x="638" y="75"/>
                  </a:lnTo>
                  <a:lnTo>
                    <a:pt x="608" y="75"/>
                  </a:lnTo>
                  <a:lnTo>
                    <a:pt x="608" y="30"/>
                  </a:lnTo>
                  <a:close/>
                  <a:moveTo>
                    <a:pt x="608" y="90"/>
                  </a:moveTo>
                  <a:lnTo>
                    <a:pt x="638" y="90"/>
                  </a:lnTo>
                  <a:lnTo>
                    <a:pt x="638" y="137"/>
                  </a:lnTo>
                  <a:lnTo>
                    <a:pt x="608" y="137"/>
                  </a:lnTo>
                  <a:lnTo>
                    <a:pt x="608" y="90"/>
                  </a:lnTo>
                  <a:close/>
                  <a:moveTo>
                    <a:pt x="562" y="30"/>
                  </a:moveTo>
                  <a:lnTo>
                    <a:pt x="592" y="30"/>
                  </a:lnTo>
                  <a:lnTo>
                    <a:pt x="592" y="75"/>
                  </a:lnTo>
                  <a:lnTo>
                    <a:pt x="562" y="75"/>
                  </a:lnTo>
                  <a:lnTo>
                    <a:pt x="562" y="30"/>
                  </a:lnTo>
                  <a:close/>
                  <a:moveTo>
                    <a:pt x="562" y="90"/>
                  </a:moveTo>
                  <a:lnTo>
                    <a:pt x="592" y="90"/>
                  </a:lnTo>
                  <a:lnTo>
                    <a:pt x="592" y="137"/>
                  </a:lnTo>
                  <a:lnTo>
                    <a:pt x="562" y="137"/>
                  </a:lnTo>
                  <a:lnTo>
                    <a:pt x="562" y="90"/>
                  </a:lnTo>
                  <a:close/>
                  <a:moveTo>
                    <a:pt x="516" y="30"/>
                  </a:moveTo>
                  <a:lnTo>
                    <a:pt x="546" y="30"/>
                  </a:lnTo>
                  <a:lnTo>
                    <a:pt x="546" y="75"/>
                  </a:lnTo>
                  <a:lnTo>
                    <a:pt x="516" y="75"/>
                  </a:lnTo>
                  <a:lnTo>
                    <a:pt x="516" y="30"/>
                  </a:lnTo>
                  <a:close/>
                  <a:moveTo>
                    <a:pt x="516" y="90"/>
                  </a:moveTo>
                  <a:lnTo>
                    <a:pt x="546" y="90"/>
                  </a:lnTo>
                  <a:lnTo>
                    <a:pt x="546" y="137"/>
                  </a:lnTo>
                  <a:lnTo>
                    <a:pt x="516" y="137"/>
                  </a:lnTo>
                  <a:lnTo>
                    <a:pt x="516" y="90"/>
                  </a:lnTo>
                  <a:close/>
                  <a:moveTo>
                    <a:pt x="470" y="30"/>
                  </a:moveTo>
                  <a:lnTo>
                    <a:pt x="500" y="30"/>
                  </a:lnTo>
                  <a:lnTo>
                    <a:pt x="500" y="75"/>
                  </a:lnTo>
                  <a:lnTo>
                    <a:pt x="470" y="75"/>
                  </a:lnTo>
                  <a:lnTo>
                    <a:pt x="470" y="30"/>
                  </a:lnTo>
                  <a:close/>
                  <a:moveTo>
                    <a:pt x="470" y="90"/>
                  </a:moveTo>
                  <a:lnTo>
                    <a:pt x="500" y="90"/>
                  </a:lnTo>
                  <a:lnTo>
                    <a:pt x="500" y="137"/>
                  </a:lnTo>
                  <a:lnTo>
                    <a:pt x="470" y="137"/>
                  </a:lnTo>
                  <a:lnTo>
                    <a:pt x="470" y="90"/>
                  </a:lnTo>
                  <a:close/>
                  <a:moveTo>
                    <a:pt x="425" y="30"/>
                  </a:moveTo>
                  <a:lnTo>
                    <a:pt x="455" y="30"/>
                  </a:lnTo>
                  <a:lnTo>
                    <a:pt x="455" y="75"/>
                  </a:lnTo>
                  <a:lnTo>
                    <a:pt x="425" y="75"/>
                  </a:lnTo>
                  <a:lnTo>
                    <a:pt x="425" y="30"/>
                  </a:lnTo>
                  <a:close/>
                  <a:moveTo>
                    <a:pt x="425" y="90"/>
                  </a:moveTo>
                  <a:lnTo>
                    <a:pt x="455" y="90"/>
                  </a:lnTo>
                  <a:lnTo>
                    <a:pt x="455" y="137"/>
                  </a:lnTo>
                  <a:lnTo>
                    <a:pt x="425" y="137"/>
                  </a:lnTo>
                  <a:lnTo>
                    <a:pt x="425" y="90"/>
                  </a:lnTo>
                  <a:close/>
                  <a:moveTo>
                    <a:pt x="380" y="30"/>
                  </a:moveTo>
                  <a:lnTo>
                    <a:pt x="410" y="30"/>
                  </a:lnTo>
                  <a:lnTo>
                    <a:pt x="410" y="75"/>
                  </a:lnTo>
                  <a:lnTo>
                    <a:pt x="380" y="75"/>
                  </a:lnTo>
                  <a:lnTo>
                    <a:pt x="380" y="30"/>
                  </a:lnTo>
                  <a:close/>
                  <a:moveTo>
                    <a:pt x="380" y="90"/>
                  </a:moveTo>
                  <a:lnTo>
                    <a:pt x="410" y="90"/>
                  </a:lnTo>
                  <a:lnTo>
                    <a:pt x="410" y="137"/>
                  </a:lnTo>
                  <a:lnTo>
                    <a:pt x="380" y="137"/>
                  </a:lnTo>
                  <a:lnTo>
                    <a:pt x="380" y="90"/>
                  </a:lnTo>
                  <a:close/>
                  <a:moveTo>
                    <a:pt x="333" y="30"/>
                  </a:moveTo>
                  <a:lnTo>
                    <a:pt x="363" y="30"/>
                  </a:lnTo>
                  <a:lnTo>
                    <a:pt x="363" y="75"/>
                  </a:lnTo>
                  <a:lnTo>
                    <a:pt x="333" y="75"/>
                  </a:lnTo>
                  <a:lnTo>
                    <a:pt x="333" y="30"/>
                  </a:lnTo>
                  <a:close/>
                  <a:moveTo>
                    <a:pt x="333" y="90"/>
                  </a:moveTo>
                  <a:lnTo>
                    <a:pt x="363" y="90"/>
                  </a:lnTo>
                  <a:lnTo>
                    <a:pt x="363" y="137"/>
                  </a:lnTo>
                  <a:lnTo>
                    <a:pt x="333" y="137"/>
                  </a:lnTo>
                  <a:lnTo>
                    <a:pt x="333" y="90"/>
                  </a:lnTo>
                  <a:close/>
                  <a:moveTo>
                    <a:pt x="288" y="30"/>
                  </a:moveTo>
                  <a:lnTo>
                    <a:pt x="318" y="30"/>
                  </a:lnTo>
                  <a:lnTo>
                    <a:pt x="318" y="75"/>
                  </a:lnTo>
                  <a:lnTo>
                    <a:pt x="288" y="75"/>
                  </a:lnTo>
                  <a:lnTo>
                    <a:pt x="288" y="30"/>
                  </a:lnTo>
                  <a:close/>
                  <a:moveTo>
                    <a:pt x="288" y="90"/>
                  </a:moveTo>
                  <a:lnTo>
                    <a:pt x="318" y="90"/>
                  </a:lnTo>
                  <a:lnTo>
                    <a:pt x="318" y="137"/>
                  </a:lnTo>
                  <a:lnTo>
                    <a:pt x="288" y="137"/>
                  </a:lnTo>
                  <a:lnTo>
                    <a:pt x="288" y="90"/>
                  </a:lnTo>
                  <a:close/>
                  <a:moveTo>
                    <a:pt x="243" y="30"/>
                  </a:moveTo>
                  <a:lnTo>
                    <a:pt x="273" y="30"/>
                  </a:lnTo>
                  <a:lnTo>
                    <a:pt x="273" y="75"/>
                  </a:lnTo>
                  <a:lnTo>
                    <a:pt x="243" y="75"/>
                  </a:lnTo>
                  <a:lnTo>
                    <a:pt x="243" y="30"/>
                  </a:lnTo>
                  <a:close/>
                  <a:moveTo>
                    <a:pt x="243" y="90"/>
                  </a:moveTo>
                  <a:lnTo>
                    <a:pt x="273" y="90"/>
                  </a:lnTo>
                  <a:lnTo>
                    <a:pt x="273" y="137"/>
                  </a:lnTo>
                  <a:lnTo>
                    <a:pt x="243" y="137"/>
                  </a:lnTo>
                  <a:lnTo>
                    <a:pt x="243" y="90"/>
                  </a:lnTo>
                  <a:close/>
                  <a:moveTo>
                    <a:pt x="196" y="30"/>
                  </a:moveTo>
                  <a:lnTo>
                    <a:pt x="226" y="30"/>
                  </a:lnTo>
                  <a:lnTo>
                    <a:pt x="226" y="75"/>
                  </a:lnTo>
                  <a:lnTo>
                    <a:pt x="196" y="75"/>
                  </a:lnTo>
                  <a:lnTo>
                    <a:pt x="196" y="30"/>
                  </a:lnTo>
                  <a:close/>
                  <a:moveTo>
                    <a:pt x="196" y="90"/>
                  </a:moveTo>
                  <a:lnTo>
                    <a:pt x="226" y="90"/>
                  </a:lnTo>
                  <a:lnTo>
                    <a:pt x="226" y="137"/>
                  </a:lnTo>
                  <a:lnTo>
                    <a:pt x="196" y="137"/>
                  </a:lnTo>
                  <a:lnTo>
                    <a:pt x="196" y="90"/>
                  </a:lnTo>
                  <a:close/>
                  <a:moveTo>
                    <a:pt x="151" y="30"/>
                  </a:moveTo>
                  <a:lnTo>
                    <a:pt x="181" y="30"/>
                  </a:lnTo>
                  <a:lnTo>
                    <a:pt x="181" y="75"/>
                  </a:lnTo>
                  <a:lnTo>
                    <a:pt x="151" y="75"/>
                  </a:lnTo>
                  <a:lnTo>
                    <a:pt x="151" y="30"/>
                  </a:lnTo>
                  <a:close/>
                  <a:moveTo>
                    <a:pt x="106" y="30"/>
                  </a:moveTo>
                  <a:lnTo>
                    <a:pt x="136" y="30"/>
                  </a:lnTo>
                  <a:lnTo>
                    <a:pt x="136" y="75"/>
                  </a:lnTo>
                  <a:lnTo>
                    <a:pt x="106" y="75"/>
                  </a:lnTo>
                  <a:lnTo>
                    <a:pt x="106" y="30"/>
                  </a:lnTo>
                  <a:close/>
                  <a:moveTo>
                    <a:pt x="106" y="90"/>
                  </a:moveTo>
                  <a:lnTo>
                    <a:pt x="136" y="90"/>
                  </a:lnTo>
                  <a:lnTo>
                    <a:pt x="136" y="137"/>
                  </a:lnTo>
                  <a:lnTo>
                    <a:pt x="106" y="137"/>
                  </a:lnTo>
                  <a:lnTo>
                    <a:pt x="106" y="90"/>
                  </a:lnTo>
                  <a:close/>
                  <a:moveTo>
                    <a:pt x="59" y="30"/>
                  </a:moveTo>
                  <a:lnTo>
                    <a:pt x="91" y="30"/>
                  </a:lnTo>
                  <a:lnTo>
                    <a:pt x="91" y="75"/>
                  </a:lnTo>
                  <a:lnTo>
                    <a:pt x="59" y="75"/>
                  </a:lnTo>
                  <a:lnTo>
                    <a:pt x="59" y="30"/>
                  </a:lnTo>
                  <a:close/>
                  <a:moveTo>
                    <a:pt x="59" y="90"/>
                  </a:moveTo>
                  <a:lnTo>
                    <a:pt x="91" y="90"/>
                  </a:lnTo>
                  <a:lnTo>
                    <a:pt x="91" y="137"/>
                  </a:lnTo>
                  <a:lnTo>
                    <a:pt x="59" y="137"/>
                  </a:lnTo>
                  <a:lnTo>
                    <a:pt x="59" y="90"/>
                  </a:lnTo>
                  <a:close/>
                  <a:moveTo>
                    <a:pt x="14" y="30"/>
                  </a:moveTo>
                  <a:lnTo>
                    <a:pt x="44" y="30"/>
                  </a:lnTo>
                  <a:lnTo>
                    <a:pt x="44" y="75"/>
                  </a:lnTo>
                  <a:lnTo>
                    <a:pt x="14" y="75"/>
                  </a:lnTo>
                  <a:lnTo>
                    <a:pt x="14" y="30"/>
                  </a:lnTo>
                  <a:close/>
                  <a:moveTo>
                    <a:pt x="14" y="90"/>
                  </a:moveTo>
                  <a:lnTo>
                    <a:pt x="44" y="90"/>
                  </a:lnTo>
                  <a:lnTo>
                    <a:pt x="44" y="137"/>
                  </a:lnTo>
                  <a:lnTo>
                    <a:pt x="14" y="137"/>
                  </a:lnTo>
                  <a:lnTo>
                    <a:pt x="14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>
              <a:off x="3427265" y="5832475"/>
              <a:ext cx="1014413" cy="409575"/>
            </a:xfrm>
            <a:custGeom>
              <a:avLst/>
              <a:gdLst>
                <a:gd name="T0" fmla="*/ 334 w 639"/>
                <a:gd name="T1" fmla="*/ 166 h 258"/>
                <a:gd name="T2" fmla="*/ 364 w 639"/>
                <a:gd name="T3" fmla="*/ 166 h 258"/>
                <a:gd name="T4" fmla="*/ 364 w 639"/>
                <a:gd name="T5" fmla="*/ 196 h 258"/>
                <a:gd name="T6" fmla="*/ 334 w 639"/>
                <a:gd name="T7" fmla="*/ 196 h 258"/>
                <a:gd name="T8" fmla="*/ 334 w 639"/>
                <a:gd name="T9" fmla="*/ 166 h 258"/>
                <a:gd name="T10" fmla="*/ 334 w 639"/>
                <a:gd name="T11" fmla="*/ 106 h 258"/>
                <a:gd name="T12" fmla="*/ 364 w 639"/>
                <a:gd name="T13" fmla="*/ 106 h 258"/>
                <a:gd name="T14" fmla="*/ 364 w 639"/>
                <a:gd name="T15" fmla="*/ 136 h 258"/>
                <a:gd name="T16" fmla="*/ 334 w 639"/>
                <a:gd name="T17" fmla="*/ 136 h 258"/>
                <a:gd name="T18" fmla="*/ 334 w 639"/>
                <a:gd name="T19" fmla="*/ 106 h 258"/>
                <a:gd name="T20" fmla="*/ 334 w 639"/>
                <a:gd name="T21" fmla="*/ 44 h 258"/>
                <a:gd name="T22" fmla="*/ 364 w 639"/>
                <a:gd name="T23" fmla="*/ 44 h 258"/>
                <a:gd name="T24" fmla="*/ 364 w 639"/>
                <a:gd name="T25" fmla="*/ 75 h 258"/>
                <a:gd name="T26" fmla="*/ 334 w 639"/>
                <a:gd name="T27" fmla="*/ 75 h 258"/>
                <a:gd name="T28" fmla="*/ 334 w 639"/>
                <a:gd name="T29" fmla="*/ 44 h 258"/>
                <a:gd name="T30" fmla="*/ 304 w 639"/>
                <a:gd name="T31" fmla="*/ 0 h 258"/>
                <a:gd name="T32" fmla="*/ 304 w 639"/>
                <a:gd name="T33" fmla="*/ 13 h 258"/>
                <a:gd name="T34" fmla="*/ 0 w 639"/>
                <a:gd name="T35" fmla="*/ 13 h 258"/>
                <a:gd name="T36" fmla="*/ 0 w 639"/>
                <a:gd name="T37" fmla="*/ 44 h 258"/>
                <a:gd name="T38" fmla="*/ 304 w 639"/>
                <a:gd name="T39" fmla="*/ 44 h 258"/>
                <a:gd name="T40" fmla="*/ 304 w 639"/>
                <a:gd name="T41" fmla="*/ 75 h 258"/>
                <a:gd name="T42" fmla="*/ 0 w 639"/>
                <a:gd name="T43" fmla="*/ 75 h 258"/>
                <a:gd name="T44" fmla="*/ 0 w 639"/>
                <a:gd name="T45" fmla="*/ 106 h 258"/>
                <a:gd name="T46" fmla="*/ 304 w 639"/>
                <a:gd name="T47" fmla="*/ 106 h 258"/>
                <a:gd name="T48" fmla="*/ 304 w 639"/>
                <a:gd name="T49" fmla="*/ 136 h 258"/>
                <a:gd name="T50" fmla="*/ 0 w 639"/>
                <a:gd name="T51" fmla="*/ 136 h 258"/>
                <a:gd name="T52" fmla="*/ 0 w 639"/>
                <a:gd name="T53" fmla="*/ 166 h 258"/>
                <a:gd name="T54" fmla="*/ 304 w 639"/>
                <a:gd name="T55" fmla="*/ 166 h 258"/>
                <a:gd name="T56" fmla="*/ 304 w 639"/>
                <a:gd name="T57" fmla="*/ 196 h 258"/>
                <a:gd name="T58" fmla="*/ 0 w 639"/>
                <a:gd name="T59" fmla="*/ 196 h 258"/>
                <a:gd name="T60" fmla="*/ 0 w 639"/>
                <a:gd name="T61" fmla="*/ 228 h 258"/>
                <a:gd name="T62" fmla="*/ 304 w 639"/>
                <a:gd name="T63" fmla="*/ 228 h 258"/>
                <a:gd name="T64" fmla="*/ 304 w 639"/>
                <a:gd name="T65" fmla="*/ 258 h 258"/>
                <a:gd name="T66" fmla="*/ 334 w 639"/>
                <a:gd name="T67" fmla="*/ 258 h 258"/>
                <a:gd name="T68" fmla="*/ 334 w 639"/>
                <a:gd name="T69" fmla="*/ 226 h 258"/>
                <a:gd name="T70" fmla="*/ 364 w 639"/>
                <a:gd name="T71" fmla="*/ 226 h 258"/>
                <a:gd name="T72" fmla="*/ 364 w 639"/>
                <a:gd name="T73" fmla="*/ 258 h 258"/>
                <a:gd name="T74" fmla="*/ 394 w 639"/>
                <a:gd name="T75" fmla="*/ 258 h 258"/>
                <a:gd name="T76" fmla="*/ 394 w 639"/>
                <a:gd name="T77" fmla="*/ 228 h 258"/>
                <a:gd name="T78" fmla="*/ 426 w 639"/>
                <a:gd name="T79" fmla="*/ 196 h 258"/>
                <a:gd name="T80" fmla="*/ 639 w 639"/>
                <a:gd name="T81" fmla="*/ 196 h 258"/>
                <a:gd name="T82" fmla="*/ 639 w 639"/>
                <a:gd name="T83" fmla="*/ 166 h 258"/>
                <a:gd name="T84" fmla="*/ 426 w 639"/>
                <a:gd name="T85" fmla="*/ 166 h 258"/>
                <a:gd name="T86" fmla="*/ 394 w 639"/>
                <a:gd name="T87" fmla="*/ 194 h 258"/>
                <a:gd name="T88" fmla="*/ 394 w 639"/>
                <a:gd name="T89" fmla="*/ 166 h 258"/>
                <a:gd name="T90" fmla="*/ 426 w 639"/>
                <a:gd name="T91" fmla="*/ 136 h 258"/>
                <a:gd name="T92" fmla="*/ 639 w 639"/>
                <a:gd name="T93" fmla="*/ 136 h 258"/>
                <a:gd name="T94" fmla="*/ 639 w 639"/>
                <a:gd name="T95" fmla="*/ 106 h 258"/>
                <a:gd name="T96" fmla="*/ 426 w 639"/>
                <a:gd name="T97" fmla="*/ 106 h 258"/>
                <a:gd name="T98" fmla="*/ 394 w 639"/>
                <a:gd name="T99" fmla="*/ 136 h 258"/>
                <a:gd name="T100" fmla="*/ 394 w 639"/>
                <a:gd name="T101" fmla="*/ 106 h 258"/>
                <a:gd name="T102" fmla="*/ 426 w 639"/>
                <a:gd name="T103" fmla="*/ 75 h 258"/>
                <a:gd name="T104" fmla="*/ 639 w 639"/>
                <a:gd name="T105" fmla="*/ 75 h 258"/>
                <a:gd name="T106" fmla="*/ 639 w 639"/>
                <a:gd name="T107" fmla="*/ 44 h 258"/>
                <a:gd name="T108" fmla="*/ 426 w 639"/>
                <a:gd name="T109" fmla="*/ 44 h 258"/>
                <a:gd name="T110" fmla="*/ 394 w 639"/>
                <a:gd name="T111" fmla="*/ 75 h 258"/>
                <a:gd name="T112" fmla="*/ 394 w 639"/>
                <a:gd name="T113" fmla="*/ 0 h 258"/>
                <a:gd name="T114" fmla="*/ 304 w 639"/>
                <a:gd name="T11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9" h="258">
                  <a:moveTo>
                    <a:pt x="334" y="166"/>
                  </a:moveTo>
                  <a:lnTo>
                    <a:pt x="364" y="166"/>
                  </a:lnTo>
                  <a:lnTo>
                    <a:pt x="364" y="196"/>
                  </a:lnTo>
                  <a:lnTo>
                    <a:pt x="334" y="196"/>
                  </a:lnTo>
                  <a:lnTo>
                    <a:pt x="334" y="166"/>
                  </a:lnTo>
                  <a:close/>
                  <a:moveTo>
                    <a:pt x="334" y="106"/>
                  </a:moveTo>
                  <a:lnTo>
                    <a:pt x="364" y="106"/>
                  </a:lnTo>
                  <a:lnTo>
                    <a:pt x="364" y="136"/>
                  </a:lnTo>
                  <a:lnTo>
                    <a:pt x="334" y="136"/>
                  </a:lnTo>
                  <a:lnTo>
                    <a:pt x="334" y="106"/>
                  </a:lnTo>
                  <a:close/>
                  <a:moveTo>
                    <a:pt x="334" y="44"/>
                  </a:moveTo>
                  <a:lnTo>
                    <a:pt x="364" y="44"/>
                  </a:lnTo>
                  <a:lnTo>
                    <a:pt x="364" y="75"/>
                  </a:lnTo>
                  <a:lnTo>
                    <a:pt x="334" y="75"/>
                  </a:lnTo>
                  <a:lnTo>
                    <a:pt x="334" y="44"/>
                  </a:lnTo>
                  <a:close/>
                  <a:moveTo>
                    <a:pt x="304" y="0"/>
                  </a:moveTo>
                  <a:lnTo>
                    <a:pt x="304" y="13"/>
                  </a:lnTo>
                  <a:lnTo>
                    <a:pt x="0" y="13"/>
                  </a:lnTo>
                  <a:lnTo>
                    <a:pt x="0" y="44"/>
                  </a:lnTo>
                  <a:lnTo>
                    <a:pt x="304" y="44"/>
                  </a:lnTo>
                  <a:lnTo>
                    <a:pt x="304" y="75"/>
                  </a:lnTo>
                  <a:lnTo>
                    <a:pt x="0" y="75"/>
                  </a:lnTo>
                  <a:lnTo>
                    <a:pt x="0" y="106"/>
                  </a:lnTo>
                  <a:lnTo>
                    <a:pt x="304" y="106"/>
                  </a:lnTo>
                  <a:lnTo>
                    <a:pt x="304" y="136"/>
                  </a:lnTo>
                  <a:lnTo>
                    <a:pt x="0" y="136"/>
                  </a:lnTo>
                  <a:lnTo>
                    <a:pt x="0" y="166"/>
                  </a:lnTo>
                  <a:lnTo>
                    <a:pt x="304" y="166"/>
                  </a:lnTo>
                  <a:lnTo>
                    <a:pt x="304" y="196"/>
                  </a:lnTo>
                  <a:lnTo>
                    <a:pt x="0" y="196"/>
                  </a:lnTo>
                  <a:lnTo>
                    <a:pt x="0" y="228"/>
                  </a:lnTo>
                  <a:lnTo>
                    <a:pt x="304" y="228"/>
                  </a:lnTo>
                  <a:lnTo>
                    <a:pt x="304" y="258"/>
                  </a:lnTo>
                  <a:lnTo>
                    <a:pt x="334" y="258"/>
                  </a:lnTo>
                  <a:lnTo>
                    <a:pt x="334" y="226"/>
                  </a:lnTo>
                  <a:lnTo>
                    <a:pt x="364" y="226"/>
                  </a:lnTo>
                  <a:lnTo>
                    <a:pt x="364" y="258"/>
                  </a:lnTo>
                  <a:lnTo>
                    <a:pt x="394" y="258"/>
                  </a:lnTo>
                  <a:lnTo>
                    <a:pt x="394" y="228"/>
                  </a:lnTo>
                  <a:lnTo>
                    <a:pt x="426" y="196"/>
                  </a:lnTo>
                  <a:lnTo>
                    <a:pt x="639" y="196"/>
                  </a:lnTo>
                  <a:lnTo>
                    <a:pt x="639" y="166"/>
                  </a:lnTo>
                  <a:lnTo>
                    <a:pt x="426" y="166"/>
                  </a:lnTo>
                  <a:lnTo>
                    <a:pt x="394" y="194"/>
                  </a:lnTo>
                  <a:lnTo>
                    <a:pt x="394" y="166"/>
                  </a:lnTo>
                  <a:lnTo>
                    <a:pt x="426" y="136"/>
                  </a:lnTo>
                  <a:lnTo>
                    <a:pt x="639" y="136"/>
                  </a:lnTo>
                  <a:lnTo>
                    <a:pt x="639" y="106"/>
                  </a:lnTo>
                  <a:lnTo>
                    <a:pt x="426" y="106"/>
                  </a:lnTo>
                  <a:lnTo>
                    <a:pt x="394" y="136"/>
                  </a:lnTo>
                  <a:lnTo>
                    <a:pt x="394" y="106"/>
                  </a:lnTo>
                  <a:lnTo>
                    <a:pt x="426" y="75"/>
                  </a:lnTo>
                  <a:lnTo>
                    <a:pt x="639" y="75"/>
                  </a:lnTo>
                  <a:lnTo>
                    <a:pt x="639" y="44"/>
                  </a:lnTo>
                  <a:lnTo>
                    <a:pt x="426" y="44"/>
                  </a:lnTo>
                  <a:lnTo>
                    <a:pt x="394" y="75"/>
                  </a:lnTo>
                  <a:lnTo>
                    <a:pt x="394" y="0"/>
                  </a:ln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-162073" y="5895975"/>
              <a:ext cx="6092825" cy="338138"/>
            </a:xfrm>
            <a:custGeom>
              <a:avLst/>
              <a:gdLst>
                <a:gd name="T0" fmla="*/ 1004 w 3838"/>
                <a:gd name="T1" fmla="*/ 153 h 213"/>
                <a:gd name="T2" fmla="*/ 942 w 3838"/>
                <a:gd name="T3" fmla="*/ 153 h 213"/>
                <a:gd name="T4" fmla="*/ 792 w 3838"/>
                <a:gd name="T5" fmla="*/ 121 h 213"/>
                <a:gd name="T6" fmla="*/ 410 w 3838"/>
                <a:gd name="T7" fmla="*/ 91 h 213"/>
                <a:gd name="T8" fmla="*/ 305 w 3838"/>
                <a:gd name="T9" fmla="*/ 60 h 213"/>
                <a:gd name="T10" fmla="*/ 213 w 3838"/>
                <a:gd name="T11" fmla="*/ 30 h 213"/>
                <a:gd name="T12" fmla="*/ 183 w 3838"/>
                <a:gd name="T13" fmla="*/ 30 h 213"/>
                <a:gd name="T14" fmla="*/ 31 w 3838"/>
                <a:gd name="T15" fmla="*/ 0 h 213"/>
                <a:gd name="T16" fmla="*/ 0 w 3838"/>
                <a:gd name="T17" fmla="*/ 213 h 213"/>
                <a:gd name="T18" fmla="*/ 31 w 3838"/>
                <a:gd name="T19" fmla="*/ 183 h 213"/>
                <a:gd name="T20" fmla="*/ 213 w 3838"/>
                <a:gd name="T21" fmla="*/ 213 h 213"/>
                <a:gd name="T22" fmla="*/ 243 w 3838"/>
                <a:gd name="T23" fmla="*/ 183 h 213"/>
                <a:gd name="T24" fmla="*/ 273 w 3838"/>
                <a:gd name="T25" fmla="*/ 213 h 213"/>
                <a:gd name="T26" fmla="*/ 410 w 3838"/>
                <a:gd name="T27" fmla="*/ 213 h 213"/>
                <a:gd name="T28" fmla="*/ 942 w 3838"/>
                <a:gd name="T29" fmla="*/ 213 h 213"/>
                <a:gd name="T30" fmla="*/ 792 w 3838"/>
                <a:gd name="T31" fmla="*/ 183 h 213"/>
                <a:gd name="T32" fmla="*/ 912 w 3838"/>
                <a:gd name="T33" fmla="*/ 151 h 213"/>
                <a:gd name="T34" fmla="*/ 1004 w 3838"/>
                <a:gd name="T35" fmla="*/ 183 h 213"/>
                <a:gd name="T36" fmla="*/ 1034 w 3838"/>
                <a:gd name="T37" fmla="*/ 213 h 213"/>
                <a:gd name="T38" fmla="*/ 3838 w 3838"/>
                <a:gd name="T39" fmla="*/ 183 h 213"/>
                <a:gd name="T40" fmla="*/ 213 w 3838"/>
                <a:gd name="T41" fmla="*/ 183 h 213"/>
                <a:gd name="T42" fmla="*/ 31 w 3838"/>
                <a:gd name="T43" fmla="*/ 151 h 213"/>
                <a:gd name="T44" fmla="*/ 183 w 3838"/>
                <a:gd name="T45" fmla="*/ 121 h 213"/>
                <a:gd name="T46" fmla="*/ 213 w 3838"/>
                <a:gd name="T47" fmla="*/ 183 h 213"/>
                <a:gd name="T48" fmla="*/ 183 w 3838"/>
                <a:gd name="T49" fmla="*/ 91 h 213"/>
                <a:gd name="T50" fmla="*/ 31 w 3838"/>
                <a:gd name="T51" fmla="*/ 60 h 213"/>
                <a:gd name="T52" fmla="*/ 213 w 3838"/>
                <a:gd name="T53" fmla="*/ 91 h 213"/>
                <a:gd name="T54" fmla="*/ 273 w 3838"/>
                <a:gd name="T55" fmla="*/ 151 h 213"/>
                <a:gd name="T56" fmla="*/ 243 w 3838"/>
                <a:gd name="T57" fmla="*/ 121 h 213"/>
                <a:gd name="T58" fmla="*/ 273 w 3838"/>
                <a:gd name="T59" fmla="*/ 151 h 213"/>
                <a:gd name="T60" fmla="*/ 243 w 3838"/>
                <a:gd name="T61" fmla="*/ 91 h 213"/>
                <a:gd name="T62" fmla="*/ 273 w 3838"/>
                <a:gd name="T63" fmla="*/ 60 h 213"/>
                <a:gd name="T64" fmla="*/ 395 w 3838"/>
                <a:gd name="T65" fmla="*/ 183 h 213"/>
                <a:gd name="T66" fmla="*/ 305 w 3838"/>
                <a:gd name="T67" fmla="*/ 153 h 213"/>
                <a:gd name="T68" fmla="*/ 395 w 3838"/>
                <a:gd name="T69" fmla="*/ 183 h 213"/>
                <a:gd name="T70" fmla="*/ 305 w 3838"/>
                <a:gd name="T71" fmla="*/ 121 h 213"/>
                <a:gd name="T72" fmla="*/ 395 w 3838"/>
                <a:gd name="T73" fmla="*/ 91 h 213"/>
                <a:gd name="T74" fmla="*/ 455 w 3838"/>
                <a:gd name="T75" fmla="*/ 183 h 213"/>
                <a:gd name="T76" fmla="*/ 425 w 3838"/>
                <a:gd name="T77" fmla="*/ 153 h 213"/>
                <a:gd name="T78" fmla="*/ 455 w 3838"/>
                <a:gd name="T79" fmla="*/ 183 h 213"/>
                <a:gd name="T80" fmla="*/ 472 w 3838"/>
                <a:gd name="T81" fmla="*/ 183 h 213"/>
                <a:gd name="T82" fmla="*/ 502 w 3838"/>
                <a:gd name="T83" fmla="*/ 153 h 213"/>
                <a:gd name="T84" fmla="*/ 547 w 3838"/>
                <a:gd name="T85" fmla="*/ 183 h 213"/>
                <a:gd name="T86" fmla="*/ 517 w 3838"/>
                <a:gd name="T87" fmla="*/ 153 h 213"/>
                <a:gd name="T88" fmla="*/ 547 w 3838"/>
                <a:gd name="T89" fmla="*/ 183 h 213"/>
                <a:gd name="T90" fmla="*/ 563 w 3838"/>
                <a:gd name="T91" fmla="*/ 183 h 213"/>
                <a:gd name="T92" fmla="*/ 593 w 3838"/>
                <a:gd name="T93" fmla="*/ 153 h 213"/>
                <a:gd name="T94" fmla="*/ 638 w 3838"/>
                <a:gd name="T95" fmla="*/ 183 h 213"/>
                <a:gd name="T96" fmla="*/ 608 w 3838"/>
                <a:gd name="T97" fmla="*/ 153 h 213"/>
                <a:gd name="T98" fmla="*/ 638 w 3838"/>
                <a:gd name="T99" fmla="*/ 183 h 213"/>
                <a:gd name="T100" fmla="*/ 655 w 3838"/>
                <a:gd name="T101" fmla="*/ 183 h 213"/>
                <a:gd name="T102" fmla="*/ 685 w 3838"/>
                <a:gd name="T103" fmla="*/ 153 h 213"/>
                <a:gd name="T104" fmla="*/ 730 w 3838"/>
                <a:gd name="T105" fmla="*/ 183 h 213"/>
                <a:gd name="T106" fmla="*/ 700 w 3838"/>
                <a:gd name="T107" fmla="*/ 153 h 213"/>
                <a:gd name="T108" fmla="*/ 730 w 3838"/>
                <a:gd name="T109" fmla="*/ 183 h 213"/>
                <a:gd name="T110" fmla="*/ 745 w 3838"/>
                <a:gd name="T111" fmla="*/ 183 h 213"/>
                <a:gd name="T112" fmla="*/ 775 w 3838"/>
                <a:gd name="T113" fmla="*/ 15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38" h="213">
                  <a:moveTo>
                    <a:pt x="1034" y="183"/>
                  </a:moveTo>
                  <a:lnTo>
                    <a:pt x="1004" y="153"/>
                  </a:lnTo>
                  <a:lnTo>
                    <a:pt x="1004" y="153"/>
                  </a:lnTo>
                  <a:lnTo>
                    <a:pt x="942" y="153"/>
                  </a:lnTo>
                  <a:lnTo>
                    <a:pt x="912" y="121"/>
                  </a:lnTo>
                  <a:lnTo>
                    <a:pt x="792" y="121"/>
                  </a:lnTo>
                  <a:lnTo>
                    <a:pt x="792" y="91"/>
                  </a:lnTo>
                  <a:lnTo>
                    <a:pt x="410" y="91"/>
                  </a:lnTo>
                  <a:lnTo>
                    <a:pt x="410" y="60"/>
                  </a:lnTo>
                  <a:lnTo>
                    <a:pt x="305" y="60"/>
                  </a:lnTo>
                  <a:lnTo>
                    <a:pt x="305" y="30"/>
                  </a:lnTo>
                  <a:lnTo>
                    <a:pt x="213" y="30"/>
                  </a:lnTo>
                  <a:lnTo>
                    <a:pt x="213" y="60"/>
                  </a:lnTo>
                  <a:lnTo>
                    <a:pt x="183" y="30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31" y="213"/>
                  </a:lnTo>
                  <a:lnTo>
                    <a:pt x="31" y="183"/>
                  </a:lnTo>
                  <a:lnTo>
                    <a:pt x="183" y="183"/>
                  </a:lnTo>
                  <a:lnTo>
                    <a:pt x="213" y="213"/>
                  </a:lnTo>
                  <a:lnTo>
                    <a:pt x="243" y="213"/>
                  </a:lnTo>
                  <a:lnTo>
                    <a:pt x="243" y="183"/>
                  </a:lnTo>
                  <a:lnTo>
                    <a:pt x="273" y="183"/>
                  </a:lnTo>
                  <a:lnTo>
                    <a:pt x="273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2" y="213"/>
                  </a:lnTo>
                  <a:lnTo>
                    <a:pt x="942" y="213"/>
                  </a:lnTo>
                  <a:lnTo>
                    <a:pt x="912" y="183"/>
                  </a:lnTo>
                  <a:lnTo>
                    <a:pt x="792" y="183"/>
                  </a:lnTo>
                  <a:lnTo>
                    <a:pt x="792" y="151"/>
                  </a:lnTo>
                  <a:lnTo>
                    <a:pt x="912" y="151"/>
                  </a:lnTo>
                  <a:lnTo>
                    <a:pt x="942" y="183"/>
                  </a:lnTo>
                  <a:lnTo>
                    <a:pt x="1004" y="183"/>
                  </a:lnTo>
                  <a:lnTo>
                    <a:pt x="1004" y="183"/>
                  </a:lnTo>
                  <a:lnTo>
                    <a:pt x="1034" y="213"/>
                  </a:lnTo>
                  <a:lnTo>
                    <a:pt x="3838" y="213"/>
                  </a:lnTo>
                  <a:lnTo>
                    <a:pt x="3838" y="183"/>
                  </a:lnTo>
                  <a:lnTo>
                    <a:pt x="1034" y="183"/>
                  </a:lnTo>
                  <a:close/>
                  <a:moveTo>
                    <a:pt x="213" y="183"/>
                  </a:moveTo>
                  <a:lnTo>
                    <a:pt x="183" y="151"/>
                  </a:lnTo>
                  <a:lnTo>
                    <a:pt x="31" y="151"/>
                  </a:lnTo>
                  <a:lnTo>
                    <a:pt x="31" y="121"/>
                  </a:lnTo>
                  <a:lnTo>
                    <a:pt x="183" y="121"/>
                  </a:lnTo>
                  <a:lnTo>
                    <a:pt x="213" y="151"/>
                  </a:lnTo>
                  <a:lnTo>
                    <a:pt x="213" y="183"/>
                  </a:lnTo>
                  <a:close/>
                  <a:moveTo>
                    <a:pt x="213" y="121"/>
                  </a:moveTo>
                  <a:lnTo>
                    <a:pt x="183" y="91"/>
                  </a:lnTo>
                  <a:lnTo>
                    <a:pt x="31" y="91"/>
                  </a:lnTo>
                  <a:lnTo>
                    <a:pt x="31" y="60"/>
                  </a:lnTo>
                  <a:lnTo>
                    <a:pt x="183" y="60"/>
                  </a:lnTo>
                  <a:lnTo>
                    <a:pt x="213" y="91"/>
                  </a:lnTo>
                  <a:lnTo>
                    <a:pt x="213" y="121"/>
                  </a:lnTo>
                  <a:close/>
                  <a:moveTo>
                    <a:pt x="273" y="151"/>
                  </a:moveTo>
                  <a:lnTo>
                    <a:pt x="243" y="151"/>
                  </a:lnTo>
                  <a:lnTo>
                    <a:pt x="243" y="121"/>
                  </a:lnTo>
                  <a:lnTo>
                    <a:pt x="273" y="121"/>
                  </a:lnTo>
                  <a:lnTo>
                    <a:pt x="273" y="151"/>
                  </a:lnTo>
                  <a:close/>
                  <a:moveTo>
                    <a:pt x="273" y="91"/>
                  </a:moveTo>
                  <a:lnTo>
                    <a:pt x="243" y="91"/>
                  </a:lnTo>
                  <a:lnTo>
                    <a:pt x="243" y="60"/>
                  </a:lnTo>
                  <a:lnTo>
                    <a:pt x="273" y="60"/>
                  </a:lnTo>
                  <a:lnTo>
                    <a:pt x="273" y="91"/>
                  </a:lnTo>
                  <a:close/>
                  <a:moveTo>
                    <a:pt x="395" y="183"/>
                  </a:moveTo>
                  <a:lnTo>
                    <a:pt x="305" y="183"/>
                  </a:lnTo>
                  <a:lnTo>
                    <a:pt x="305" y="153"/>
                  </a:lnTo>
                  <a:lnTo>
                    <a:pt x="395" y="153"/>
                  </a:lnTo>
                  <a:lnTo>
                    <a:pt x="395" y="183"/>
                  </a:lnTo>
                  <a:close/>
                  <a:moveTo>
                    <a:pt x="395" y="121"/>
                  </a:moveTo>
                  <a:lnTo>
                    <a:pt x="305" y="121"/>
                  </a:lnTo>
                  <a:lnTo>
                    <a:pt x="305" y="91"/>
                  </a:lnTo>
                  <a:lnTo>
                    <a:pt x="395" y="91"/>
                  </a:lnTo>
                  <a:lnTo>
                    <a:pt x="395" y="121"/>
                  </a:lnTo>
                  <a:close/>
                  <a:moveTo>
                    <a:pt x="455" y="183"/>
                  </a:moveTo>
                  <a:lnTo>
                    <a:pt x="425" y="183"/>
                  </a:lnTo>
                  <a:lnTo>
                    <a:pt x="425" y="153"/>
                  </a:lnTo>
                  <a:lnTo>
                    <a:pt x="455" y="153"/>
                  </a:lnTo>
                  <a:lnTo>
                    <a:pt x="455" y="183"/>
                  </a:lnTo>
                  <a:close/>
                  <a:moveTo>
                    <a:pt x="502" y="183"/>
                  </a:moveTo>
                  <a:lnTo>
                    <a:pt x="472" y="183"/>
                  </a:lnTo>
                  <a:lnTo>
                    <a:pt x="472" y="153"/>
                  </a:lnTo>
                  <a:lnTo>
                    <a:pt x="502" y="153"/>
                  </a:lnTo>
                  <a:lnTo>
                    <a:pt x="502" y="183"/>
                  </a:lnTo>
                  <a:close/>
                  <a:moveTo>
                    <a:pt x="547" y="183"/>
                  </a:moveTo>
                  <a:lnTo>
                    <a:pt x="517" y="183"/>
                  </a:lnTo>
                  <a:lnTo>
                    <a:pt x="517" y="153"/>
                  </a:lnTo>
                  <a:lnTo>
                    <a:pt x="547" y="153"/>
                  </a:lnTo>
                  <a:lnTo>
                    <a:pt x="547" y="183"/>
                  </a:lnTo>
                  <a:close/>
                  <a:moveTo>
                    <a:pt x="593" y="183"/>
                  </a:moveTo>
                  <a:lnTo>
                    <a:pt x="563" y="183"/>
                  </a:lnTo>
                  <a:lnTo>
                    <a:pt x="563" y="153"/>
                  </a:lnTo>
                  <a:lnTo>
                    <a:pt x="593" y="153"/>
                  </a:lnTo>
                  <a:lnTo>
                    <a:pt x="593" y="183"/>
                  </a:lnTo>
                  <a:close/>
                  <a:moveTo>
                    <a:pt x="638" y="183"/>
                  </a:moveTo>
                  <a:lnTo>
                    <a:pt x="608" y="183"/>
                  </a:lnTo>
                  <a:lnTo>
                    <a:pt x="608" y="153"/>
                  </a:lnTo>
                  <a:lnTo>
                    <a:pt x="638" y="153"/>
                  </a:lnTo>
                  <a:lnTo>
                    <a:pt x="638" y="183"/>
                  </a:lnTo>
                  <a:close/>
                  <a:moveTo>
                    <a:pt x="685" y="183"/>
                  </a:moveTo>
                  <a:lnTo>
                    <a:pt x="655" y="183"/>
                  </a:lnTo>
                  <a:lnTo>
                    <a:pt x="655" y="153"/>
                  </a:lnTo>
                  <a:lnTo>
                    <a:pt x="685" y="153"/>
                  </a:lnTo>
                  <a:lnTo>
                    <a:pt x="685" y="183"/>
                  </a:lnTo>
                  <a:close/>
                  <a:moveTo>
                    <a:pt x="730" y="183"/>
                  </a:moveTo>
                  <a:lnTo>
                    <a:pt x="700" y="183"/>
                  </a:lnTo>
                  <a:lnTo>
                    <a:pt x="700" y="153"/>
                  </a:lnTo>
                  <a:lnTo>
                    <a:pt x="730" y="153"/>
                  </a:lnTo>
                  <a:lnTo>
                    <a:pt x="730" y="183"/>
                  </a:lnTo>
                  <a:close/>
                  <a:moveTo>
                    <a:pt x="775" y="183"/>
                  </a:moveTo>
                  <a:lnTo>
                    <a:pt x="745" y="183"/>
                  </a:lnTo>
                  <a:lnTo>
                    <a:pt x="745" y="153"/>
                  </a:lnTo>
                  <a:lnTo>
                    <a:pt x="775" y="153"/>
                  </a:lnTo>
                  <a:lnTo>
                    <a:pt x="77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731963" y="1800259"/>
            <a:ext cx="6870700" cy="4400526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  <a:lvl2pPr>
              <a:defRPr sz="25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 sz="140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17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92" y="1728795"/>
            <a:ext cx="3290887" cy="5291138"/>
          </a:xfrm>
          <a:solidFill>
            <a:schemeClr val="accent1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6865517" y="1728795"/>
            <a:ext cx="3290887" cy="5291138"/>
          </a:xfrm>
          <a:prstGeom prst="round1Rect">
            <a:avLst>
              <a:gd name="adj" fmla="val 20110"/>
            </a:avLst>
          </a:prstGeom>
          <a:solidFill>
            <a:schemeClr val="accent3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  <a:lvl6pPr marL="174125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3514504" y="1728795"/>
            <a:ext cx="3290887" cy="5291138"/>
          </a:xfrm>
          <a:solidFill>
            <a:schemeClr val="accent2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125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90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ildplatzhalter 2"/>
          <p:cNvSpPr>
            <a:spLocks noGrp="1"/>
          </p:cNvSpPr>
          <p:nvPr>
            <p:ph type="pic" sz="quarter" idx="25" hasCustomPrompt="1"/>
          </p:nvPr>
        </p:nvSpPr>
        <p:spPr>
          <a:xfrm>
            <a:off x="3530272" y="1728787"/>
            <a:ext cx="329031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179390" y="1728787"/>
            <a:ext cx="329031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92" y="4104507"/>
            <a:ext cx="3290887" cy="2915418"/>
          </a:xfrm>
          <a:solidFill>
            <a:schemeClr val="accent1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6865521" y="1728787"/>
            <a:ext cx="3290310" cy="2375720"/>
          </a:xfrm>
          <a:prstGeom prst="round1Rect">
            <a:avLst>
              <a:gd name="adj" fmla="val 2761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6865517" y="4104507"/>
            <a:ext cx="3290887" cy="2915418"/>
          </a:xfrm>
          <a:solidFill>
            <a:schemeClr val="accent3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125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3530274" y="4104507"/>
            <a:ext cx="3290887" cy="2915418"/>
          </a:xfrm>
          <a:solidFill>
            <a:schemeClr val="accent2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28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28"/>
          </p:nvPr>
        </p:nvSpPr>
        <p:spPr>
          <a:xfrm>
            <a:off x="179390" y="1780201"/>
            <a:ext cx="2411412" cy="5219700"/>
          </a:xfr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8" name="Inhaltsplatzhalter 5"/>
          <p:cNvSpPr>
            <a:spLocks noGrp="1"/>
          </p:cNvSpPr>
          <p:nvPr>
            <p:ph sz="quarter" idx="32"/>
          </p:nvPr>
        </p:nvSpPr>
        <p:spPr>
          <a:xfrm>
            <a:off x="2698754" y="1780201"/>
            <a:ext cx="2411412" cy="5219700"/>
          </a:xfr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9" name="Inhaltsplatzhalter 5"/>
          <p:cNvSpPr>
            <a:spLocks noGrp="1"/>
          </p:cNvSpPr>
          <p:nvPr>
            <p:ph sz="quarter" idx="33"/>
          </p:nvPr>
        </p:nvSpPr>
        <p:spPr>
          <a:xfrm>
            <a:off x="5237168" y="1780201"/>
            <a:ext cx="2411412" cy="5219700"/>
          </a:xfr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30" name="Inhaltsplatzhalter 5"/>
          <p:cNvSpPr>
            <a:spLocks noGrp="1"/>
          </p:cNvSpPr>
          <p:nvPr>
            <p:ph sz="quarter" idx="34"/>
          </p:nvPr>
        </p:nvSpPr>
        <p:spPr>
          <a:xfrm>
            <a:off x="7739065" y="1780201"/>
            <a:ext cx="2411412" cy="5219700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37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spaltige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88" y="1779891"/>
            <a:ext cx="2412000" cy="5220000"/>
          </a:xfrm>
          <a:solidFill>
            <a:schemeClr val="accent1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7736887" y="1779904"/>
            <a:ext cx="2412000" cy="5220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5221397" y="1779904"/>
            <a:ext cx="2412000" cy="5220000"/>
          </a:xfrm>
          <a:solidFill>
            <a:schemeClr val="accent3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7"/>
          </p:nvPr>
        </p:nvSpPr>
        <p:spPr>
          <a:xfrm>
            <a:off x="2700404" y="1779904"/>
            <a:ext cx="2412000" cy="5220000"/>
          </a:xfrm>
          <a:solidFill>
            <a:schemeClr val="accent2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35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palt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79388" y="1728788"/>
            <a:ext cx="2466000" cy="17970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2"/>
          </p:nvPr>
        </p:nvSpPr>
        <p:spPr>
          <a:xfrm>
            <a:off x="179388" y="3525838"/>
            <a:ext cx="2466000" cy="3494087"/>
          </a:xfrm>
          <a:solidFill>
            <a:schemeClr val="accent1"/>
          </a:solidFill>
        </p:spPr>
        <p:txBody>
          <a:bodyPr rIns="179491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5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7684475" y="1728788"/>
            <a:ext cx="2466000" cy="1797050"/>
          </a:xfrm>
          <a:prstGeom prst="round1Rect">
            <a:avLst>
              <a:gd name="adj" fmla="val 36241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46" name="Textplatzhalter 2"/>
          <p:cNvSpPr>
            <a:spLocks noGrp="1"/>
          </p:cNvSpPr>
          <p:nvPr>
            <p:ph type="body" sz="quarter" idx="24"/>
          </p:nvPr>
        </p:nvSpPr>
        <p:spPr>
          <a:xfrm>
            <a:off x="7684475" y="3525838"/>
            <a:ext cx="2466000" cy="3494087"/>
          </a:xfrm>
          <a:solidFill>
            <a:schemeClr val="accent4"/>
          </a:solidFill>
        </p:spPr>
        <p:txBody>
          <a:bodyPr rIns="179491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7" name="Bildplatzhalter 2"/>
          <p:cNvSpPr>
            <a:spLocks noGrp="1"/>
          </p:cNvSpPr>
          <p:nvPr>
            <p:ph type="pic" sz="quarter" idx="25" hasCustomPrompt="1"/>
          </p:nvPr>
        </p:nvSpPr>
        <p:spPr>
          <a:xfrm>
            <a:off x="5182780" y="1728788"/>
            <a:ext cx="2466000" cy="17970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48" name="Textplatzhalter 2"/>
          <p:cNvSpPr>
            <a:spLocks noGrp="1"/>
          </p:cNvSpPr>
          <p:nvPr>
            <p:ph type="body" sz="quarter" idx="26"/>
          </p:nvPr>
        </p:nvSpPr>
        <p:spPr>
          <a:xfrm>
            <a:off x="5182780" y="3525838"/>
            <a:ext cx="2466000" cy="3494087"/>
          </a:xfrm>
          <a:solidFill>
            <a:schemeClr val="accent3"/>
          </a:solidFill>
        </p:spPr>
        <p:txBody>
          <a:bodyPr rIns="179491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9" name="Bildplatzhalter 2"/>
          <p:cNvSpPr>
            <a:spLocks noGrp="1"/>
          </p:cNvSpPr>
          <p:nvPr>
            <p:ph type="pic" sz="quarter" idx="27" hasCustomPrompt="1"/>
          </p:nvPr>
        </p:nvSpPr>
        <p:spPr>
          <a:xfrm>
            <a:off x="2681085" y="1728788"/>
            <a:ext cx="2466000" cy="17970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2681085" y="3525838"/>
            <a:ext cx="2466000" cy="3494087"/>
          </a:xfrm>
          <a:solidFill>
            <a:schemeClr val="accent2"/>
          </a:solidFill>
        </p:spPr>
        <p:txBody>
          <a:bodyPr rIns="179491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49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5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9"/>
          </p:nvPr>
        </p:nvSpPr>
        <p:spPr>
          <a:xfrm>
            <a:off x="125960" y="1806199"/>
            <a:ext cx="1908174" cy="5219700"/>
          </a:xfr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buFont typeface="Arial" pitchFamily="34" charset="0"/>
              <a:buChar char="•"/>
              <a:defRPr sz="1600"/>
            </a:lvl4pPr>
            <a:lvl5pPr marL="0" indent="0">
              <a:buFont typeface="Arial" pitchFamily="34" charset="0"/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4"/>
            <a:endParaRPr lang="de-DE"/>
          </a:p>
          <a:p>
            <a:pPr lvl="4"/>
            <a:endParaRPr lang="de-DE" dirty="0"/>
          </a:p>
        </p:txBody>
      </p:sp>
      <p:sp>
        <p:nvSpPr>
          <p:cNvPr id="24" name="Inhaltsplatzhalter 2"/>
          <p:cNvSpPr>
            <a:spLocks noGrp="1"/>
          </p:cNvSpPr>
          <p:nvPr>
            <p:ph sz="quarter" idx="30"/>
          </p:nvPr>
        </p:nvSpPr>
        <p:spPr>
          <a:xfrm>
            <a:off x="2153723" y="1784127"/>
            <a:ext cx="1908174" cy="5219700"/>
          </a:xfr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sz="quarter" idx="31"/>
          </p:nvPr>
        </p:nvSpPr>
        <p:spPr>
          <a:xfrm>
            <a:off x="4216710" y="1784427"/>
            <a:ext cx="1908174" cy="5219700"/>
          </a:xfr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6" name="Inhaltsplatzhalter 2"/>
          <p:cNvSpPr>
            <a:spLocks noGrp="1"/>
          </p:cNvSpPr>
          <p:nvPr>
            <p:ph sz="quarter" idx="32"/>
          </p:nvPr>
        </p:nvSpPr>
        <p:spPr>
          <a:xfrm>
            <a:off x="6258603" y="1784427"/>
            <a:ext cx="1908174" cy="5219700"/>
          </a:xfr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7" name="Inhaltsplatzhalter 2"/>
          <p:cNvSpPr>
            <a:spLocks noGrp="1"/>
          </p:cNvSpPr>
          <p:nvPr>
            <p:ph sz="quarter" idx="33"/>
          </p:nvPr>
        </p:nvSpPr>
        <p:spPr>
          <a:xfrm>
            <a:off x="8303422" y="1784427"/>
            <a:ext cx="1908174" cy="5219700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80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spaltige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25960" y="1784127"/>
            <a:ext cx="1908000" cy="5220000"/>
          </a:xfrm>
          <a:solidFill>
            <a:schemeClr val="tx2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8303421" y="1803704"/>
            <a:ext cx="1908000" cy="5184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 baseline="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6258602" y="1790070"/>
            <a:ext cx="1908000" cy="5209200"/>
          </a:xfrm>
          <a:solidFill>
            <a:schemeClr val="accent3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marL="0"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7"/>
          </p:nvPr>
        </p:nvSpPr>
        <p:spPr>
          <a:xfrm>
            <a:off x="2153722" y="1790070"/>
            <a:ext cx="1908000" cy="5209200"/>
          </a:xfrm>
          <a:solidFill>
            <a:schemeClr val="accent2">
              <a:lumMod val="75000"/>
            </a:schemeClr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8"/>
          </p:nvPr>
        </p:nvSpPr>
        <p:spPr>
          <a:xfrm>
            <a:off x="4216884" y="1784127"/>
            <a:ext cx="1908000" cy="5220000"/>
          </a:xfrm>
          <a:solidFill>
            <a:schemeClr val="accent2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34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spaltige Textfolie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25960" y="3355040"/>
            <a:ext cx="1908000" cy="3664882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6258602" y="3355086"/>
            <a:ext cx="1908000" cy="3664885"/>
          </a:xfrm>
          <a:solidFill>
            <a:schemeClr val="accent3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7"/>
          </p:nvPr>
        </p:nvSpPr>
        <p:spPr>
          <a:xfrm>
            <a:off x="2165252" y="3355086"/>
            <a:ext cx="1908000" cy="3664885"/>
          </a:xfrm>
          <a:solidFill>
            <a:schemeClr val="accent2">
              <a:lumMod val="75000"/>
            </a:schemeClr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8"/>
          </p:nvPr>
        </p:nvSpPr>
        <p:spPr>
          <a:xfrm>
            <a:off x="4216884" y="3355040"/>
            <a:ext cx="1908000" cy="3664884"/>
          </a:xfrm>
          <a:solidFill>
            <a:schemeClr val="accent2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25958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29" hasCustomPrompt="1"/>
          </p:nvPr>
        </p:nvSpPr>
        <p:spPr>
          <a:xfrm>
            <a:off x="2165252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14766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31" hasCustomPrompt="1"/>
          </p:nvPr>
        </p:nvSpPr>
        <p:spPr>
          <a:xfrm>
            <a:off x="6258602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8278034" y="1742446"/>
            <a:ext cx="1908000" cy="1620000"/>
          </a:xfrm>
          <a:prstGeom prst="round1Rect">
            <a:avLst>
              <a:gd name="adj" fmla="val 36241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9082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32"/>
          </p:nvPr>
        </p:nvSpPr>
        <p:spPr>
          <a:xfrm>
            <a:off x="8278034" y="3355087"/>
            <a:ext cx="1908000" cy="3664885"/>
          </a:xfrm>
          <a:solidFill>
            <a:schemeClr val="accent4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98" indent="-175898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70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  <a:prstGeom prst="rect">
            <a:avLst/>
          </a:prstGeo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668366" y="2301766"/>
            <a:ext cx="4320000" cy="4320000"/>
          </a:xfrm>
          <a:solidFill>
            <a:schemeClr val="accent2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97644" y="2301766"/>
            <a:ext cx="4320000" cy="4320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91" tIns="143593" rIns="107697" bIns="71797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98" indent="-175898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8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  <a:prstGeom prst="rect">
            <a:avLst/>
          </a:prstGeo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78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341983" y="2133600"/>
            <a:ext cx="2880000" cy="3780000"/>
          </a:xfrm>
          <a:prstGeom prst="rect">
            <a:avLst/>
          </a:prstGeom>
          <a:solidFill>
            <a:schemeClr val="accent1"/>
          </a:solidFill>
        </p:spPr>
        <p:txBody>
          <a:bodyPr lIns="179491" tIns="143593" rIns="107697" bIns="71797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0"/>
            <a:endParaRPr lang="de-DE" dirty="0"/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3"/>
          </p:nvPr>
        </p:nvSpPr>
        <p:spPr>
          <a:xfrm>
            <a:off x="3657738" y="2133600"/>
            <a:ext cx="2880000" cy="3780000"/>
          </a:xfrm>
          <a:prstGeom prst="rect">
            <a:avLst/>
          </a:prstGeom>
          <a:solidFill>
            <a:schemeClr val="accent2"/>
          </a:solidFill>
        </p:spPr>
        <p:txBody>
          <a:bodyPr lIns="179491" tIns="143593" rIns="107697" bIns="71797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7010533" y="2133600"/>
            <a:ext cx="2880000" cy="3780000"/>
          </a:xfrm>
          <a:prstGeom prst="round1Rect">
            <a:avLst>
              <a:gd name="adj" fmla="val 20110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179491" tIns="143593" rIns="107697" bIns="71797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0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ine Ecke des Rechtecks abrunden 16"/>
          <p:cNvSpPr/>
          <p:nvPr userDrawn="1"/>
        </p:nvSpPr>
        <p:spPr>
          <a:xfrm>
            <a:off x="177800" y="800145"/>
            <a:ext cx="9972676" cy="6219825"/>
          </a:xfrm>
          <a:prstGeom prst="round1Rect">
            <a:avLst>
              <a:gd name="adj" fmla="val 104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4" tIns="45595" rIns="91184" bIns="45595" rtlCol="0" anchor="ctr"/>
          <a:lstStyle/>
          <a:p>
            <a:pPr algn="ctr"/>
            <a:endParaRPr lang="de-DE" dirty="0"/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980781" y="3902022"/>
            <a:ext cx="9169743" cy="315524"/>
            <a:chOff x="-162073" y="5832475"/>
            <a:chExt cx="11903076" cy="409576"/>
          </a:xfrm>
          <a:solidFill>
            <a:schemeClr val="accent3"/>
          </a:solidFill>
        </p:grpSpPr>
        <p:sp>
          <p:nvSpPr>
            <p:cNvPr id="24" name="Freeform 5"/>
            <p:cNvSpPr>
              <a:spLocks/>
            </p:cNvSpPr>
            <p:nvPr userDrawn="1"/>
          </p:nvSpPr>
          <p:spPr bwMode="auto">
            <a:xfrm>
              <a:off x="4055915" y="6194425"/>
              <a:ext cx="385763" cy="47625"/>
            </a:xfrm>
            <a:custGeom>
              <a:avLst/>
              <a:gdLst>
                <a:gd name="T0" fmla="*/ 0 w 243"/>
                <a:gd name="T1" fmla="*/ 30 h 30"/>
                <a:gd name="T2" fmla="*/ 243 w 243"/>
                <a:gd name="T3" fmla="*/ 30 h 30"/>
                <a:gd name="T4" fmla="*/ 243 w 243"/>
                <a:gd name="T5" fmla="*/ 0 h 30"/>
                <a:gd name="T6" fmla="*/ 30 w 243"/>
                <a:gd name="T7" fmla="*/ 0 h 30"/>
                <a:gd name="T8" fmla="*/ 0 w 243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0">
                  <a:moveTo>
                    <a:pt x="0" y="30"/>
                  </a:moveTo>
                  <a:lnTo>
                    <a:pt x="243" y="30"/>
                  </a:lnTo>
                  <a:lnTo>
                    <a:pt x="243" y="0"/>
                  </a:lnTo>
                  <a:lnTo>
                    <a:pt x="3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3309790" y="6048375"/>
              <a:ext cx="68263" cy="193675"/>
            </a:xfrm>
            <a:custGeom>
              <a:avLst/>
              <a:gdLst>
                <a:gd name="T0" fmla="*/ 0 w 43"/>
                <a:gd name="T1" fmla="*/ 0 h 122"/>
                <a:gd name="T2" fmla="*/ 0 w 43"/>
                <a:gd name="T3" fmla="*/ 122 h 122"/>
                <a:gd name="T4" fmla="*/ 13 w 43"/>
                <a:gd name="T5" fmla="*/ 122 h 122"/>
                <a:gd name="T6" fmla="*/ 13 w 43"/>
                <a:gd name="T7" fmla="*/ 30 h 122"/>
                <a:gd name="T8" fmla="*/ 28 w 43"/>
                <a:gd name="T9" fmla="*/ 30 h 122"/>
                <a:gd name="T10" fmla="*/ 28 w 43"/>
                <a:gd name="T11" fmla="*/ 122 h 122"/>
                <a:gd name="T12" fmla="*/ 43 w 43"/>
                <a:gd name="T13" fmla="*/ 122 h 122"/>
                <a:gd name="T14" fmla="*/ 43 w 43"/>
                <a:gd name="T15" fmla="*/ 15 h 122"/>
                <a:gd name="T16" fmla="*/ 28 w 43"/>
                <a:gd name="T17" fmla="*/ 0 h 122"/>
                <a:gd name="T18" fmla="*/ 0 w 43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22">
                  <a:moveTo>
                    <a:pt x="0" y="0"/>
                  </a:moveTo>
                  <a:lnTo>
                    <a:pt x="0" y="122"/>
                  </a:lnTo>
                  <a:lnTo>
                    <a:pt x="13" y="122"/>
                  </a:lnTo>
                  <a:lnTo>
                    <a:pt x="13" y="30"/>
                  </a:lnTo>
                  <a:lnTo>
                    <a:pt x="28" y="30"/>
                  </a:lnTo>
                  <a:lnTo>
                    <a:pt x="28" y="122"/>
                  </a:lnTo>
                  <a:lnTo>
                    <a:pt x="43" y="122"/>
                  </a:lnTo>
                  <a:lnTo>
                    <a:pt x="43" y="15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auto">
            <a:xfrm>
              <a:off x="6470503" y="5903913"/>
              <a:ext cx="5270500" cy="338138"/>
            </a:xfrm>
            <a:custGeom>
              <a:avLst/>
              <a:gdLst>
                <a:gd name="T0" fmla="*/ 396 w 3320"/>
                <a:gd name="T1" fmla="*/ 151 h 213"/>
                <a:gd name="T2" fmla="*/ 304 w 3320"/>
                <a:gd name="T3" fmla="*/ 183 h 213"/>
                <a:gd name="T4" fmla="*/ 426 w 3320"/>
                <a:gd name="T5" fmla="*/ 151 h 213"/>
                <a:gd name="T6" fmla="*/ 456 w 3320"/>
                <a:gd name="T7" fmla="*/ 183 h 213"/>
                <a:gd name="T8" fmla="*/ 426 w 3320"/>
                <a:gd name="T9" fmla="*/ 151 h 213"/>
                <a:gd name="T10" fmla="*/ 502 w 3320"/>
                <a:gd name="T11" fmla="*/ 151 h 213"/>
                <a:gd name="T12" fmla="*/ 471 w 3320"/>
                <a:gd name="T13" fmla="*/ 183 h 213"/>
                <a:gd name="T14" fmla="*/ 517 w 3320"/>
                <a:gd name="T15" fmla="*/ 151 h 213"/>
                <a:gd name="T16" fmla="*/ 547 w 3320"/>
                <a:gd name="T17" fmla="*/ 183 h 213"/>
                <a:gd name="T18" fmla="*/ 517 w 3320"/>
                <a:gd name="T19" fmla="*/ 151 h 213"/>
                <a:gd name="T20" fmla="*/ 594 w 3320"/>
                <a:gd name="T21" fmla="*/ 151 h 213"/>
                <a:gd name="T22" fmla="*/ 563 w 3320"/>
                <a:gd name="T23" fmla="*/ 183 h 213"/>
                <a:gd name="T24" fmla="*/ 609 w 3320"/>
                <a:gd name="T25" fmla="*/ 151 h 213"/>
                <a:gd name="T26" fmla="*/ 639 w 3320"/>
                <a:gd name="T27" fmla="*/ 183 h 213"/>
                <a:gd name="T28" fmla="*/ 609 w 3320"/>
                <a:gd name="T29" fmla="*/ 151 h 213"/>
                <a:gd name="T30" fmla="*/ 684 w 3320"/>
                <a:gd name="T31" fmla="*/ 151 h 213"/>
                <a:gd name="T32" fmla="*/ 654 w 3320"/>
                <a:gd name="T33" fmla="*/ 183 h 213"/>
                <a:gd name="T34" fmla="*/ 699 w 3320"/>
                <a:gd name="T35" fmla="*/ 151 h 213"/>
                <a:gd name="T36" fmla="*/ 729 w 3320"/>
                <a:gd name="T37" fmla="*/ 183 h 213"/>
                <a:gd name="T38" fmla="*/ 699 w 3320"/>
                <a:gd name="T39" fmla="*/ 151 h 213"/>
                <a:gd name="T40" fmla="*/ 776 w 3320"/>
                <a:gd name="T41" fmla="*/ 151 h 213"/>
                <a:gd name="T42" fmla="*/ 746 w 3320"/>
                <a:gd name="T43" fmla="*/ 183 h 213"/>
                <a:gd name="T44" fmla="*/ 244 w 3320"/>
                <a:gd name="T45" fmla="*/ 121 h 213"/>
                <a:gd name="T46" fmla="*/ 274 w 3320"/>
                <a:gd name="T47" fmla="*/ 151 h 213"/>
                <a:gd name="T48" fmla="*/ 244 w 3320"/>
                <a:gd name="T49" fmla="*/ 121 h 213"/>
                <a:gd name="T50" fmla="*/ 182 w 3320"/>
                <a:gd name="T51" fmla="*/ 121 h 213"/>
                <a:gd name="T52" fmla="*/ 212 w 3320"/>
                <a:gd name="T53" fmla="*/ 183 h 213"/>
                <a:gd name="T54" fmla="*/ 30 w 3320"/>
                <a:gd name="T55" fmla="*/ 151 h 213"/>
                <a:gd name="T56" fmla="*/ 304 w 3320"/>
                <a:gd name="T57" fmla="*/ 91 h 213"/>
                <a:gd name="T58" fmla="*/ 396 w 3320"/>
                <a:gd name="T59" fmla="*/ 121 h 213"/>
                <a:gd name="T60" fmla="*/ 304 w 3320"/>
                <a:gd name="T61" fmla="*/ 91 h 213"/>
                <a:gd name="T62" fmla="*/ 182 w 3320"/>
                <a:gd name="T63" fmla="*/ 61 h 213"/>
                <a:gd name="T64" fmla="*/ 212 w 3320"/>
                <a:gd name="T65" fmla="*/ 121 h 213"/>
                <a:gd name="T66" fmla="*/ 30 w 3320"/>
                <a:gd name="T67" fmla="*/ 91 h 213"/>
                <a:gd name="T68" fmla="*/ 244 w 3320"/>
                <a:gd name="T69" fmla="*/ 61 h 213"/>
                <a:gd name="T70" fmla="*/ 274 w 3320"/>
                <a:gd name="T71" fmla="*/ 91 h 213"/>
                <a:gd name="T72" fmla="*/ 244 w 3320"/>
                <a:gd name="T73" fmla="*/ 61 h 213"/>
                <a:gd name="T74" fmla="*/ 0 w 3320"/>
                <a:gd name="T75" fmla="*/ 213 h 213"/>
                <a:gd name="T76" fmla="*/ 30 w 3320"/>
                <a:gd name="T77" fmla="*/ 183 h 213"/>
                <a:gd name="T78" fmla="*/ 212 w 3320"/>
                <a:gd name="T79" fmla="*/ 213 h 213"/>
                <a:gd name="T80" fmla="*/ 244 w 3320"/>
                <a:gd name="T81" fmla="*/ 183 h 213"/>
                <a:gd name="T82" fmla="*/ 274 w 3320"/>
                <a:gd name="T83" fmla="*/ 213 h 213"/>
                <a:gd name="T84" fmla="*/ 410 w 3320"/>
                <a:gd name="T85" fmla="*/ 213 h 213"/>
                <a:gd name="T86" fmla="*/ 943 w 3320"/>
                <a:gd name="T87" fmla="*/ 213 h 213"/>
                <a:gd name="T88" fmla="*/ 791 w 3320"/>
                <a:gd name="T89" fmla="*/ 181 h 213"/>
                <a:gd name="T90" fmla="*/ 911 w 3320"/>
                <a:gd name="T91" fmla="*/ 151 h 213"/>
                <a:gd name="T92" fmla="*/ 1003 w 3320"/>
                <a:gd name="T93" fmla="*/ 181 h 213"/>
                <a:gd name="T94" fmla="*/ 1034 w 3320"/>
                <a:gd name="T95" fmla="*/ 213 h 213"/>
                <a:gd name="T96" fmla="*/ 3320 w 3320"/>
                <a:gd name="T97" fmla="*/ 183 h 213"/>
                <a:gd name="T98" fmla="*/ 1003 w 3320"/>
                <a:gd name="T99" fmla="*/ 153 h 213"/>
                <a:gd name="T100" fmla="*/ 943 w 3320"/>
                <a:gd name="T101" fmla="*/ 151 h 213"/>
                <a:gd name="T102" fmla="*/ 791 w 3320"/>
                <a:gd name="T103" fmla="*/ 121 h 213"/>
                <a:gd name="T104" fmla="*/ 410 w 3320"/>
                <a:gd name="T105" fmla="*/ 91 h 213"/>
                <a:gd name="T106" fmla="*/ 304 w 3320"/>
                <a:gd name="T107" fmla="*/ 61 h 213"/>
                <a:gd name="T108" fmla="*/ 212 w 3320"/>
                <a:gd name="T109" fmla="*/ 30 h 213"/>
                <a:gd name="T110" fmla="*/ 182 w 3320"/>
                <a:gd name="T111" fmla="*/ 30 h 213"/>
                <a:gd name="T112" fmla="*/ 30 w 3320"/>
                <a:gd name="T11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20" h="213">
                  <a:moveTo>
                    <a:pt x="304" y="151"/>
                  </a:moveTo>
                  <a:lnTo>
                    <a:pt x="396" y="151"/>
                  </a:lnTo>
                  <a:lnTo>
                    <a:pt x="396" y="183"/>
                  </a:lnTo>
                  <a:lnTo>
                    <a:pt x="304" y="183"/>
                  </a:lnTo>
                  <a:lnTo>
                    <a:pt x="304" y="151"/>
                  </a:lnTo>
                  <a:close/>
                  <a:moveTo>
                    <a:pt x="426" y="151"/>
                  </a:moveTo>
                  <a:lnTo>
                    <a:pt x="456" y="151"/>
                  </a:lnTo>
                  <a:lnTo>
                    <a:pt x="456" y="183"/>
                  </a:lnTo>
                  <a:lnTo>
                    <a:pt x="426" y="183"/>
                  </a:lnTo>
                  <a:lnTo>
                    <a:pt x="426" y="151"/>
                  </a:lnTo>
                  <a:close/>
                  <a:moveTo>
                    <a:pt x="471" y="151"/>
                  </a:moveTo>
                  <a:lnTo>
                    <a:pt x="502" y="151"/>
                  </a:lnTo>
                  <a:lnTo>
                    <a:pt x="502" y="183"/>
                  </a:lnTo>
                  <a:lnTo>
                    <a:pt x="471" y="183"/>
                  </a:lnTo>
                  <a:lnTo>
                    <a:pt x="471" y="151"/>
                  </a:lnTo>
                  <a:close/>
                  <a:moveTo>
                    <a:pt x="517" y="151"/>
                  </a:moveTo>
                  <a:lnTo>
                    <a:pt x="547" y="151"/>
                  </a:lnTo>
                  <a:lnTo>
                    <a:pt x="547" y="183"/>
                  </a:lnTo>
                  <a:lnTo>
                    <a:pt x="517" y="183"/>
                  </a:lnTo>
                  <a:lnTo>
                    <a:pt x="517" y="151"/>
                  </a:lnTo>
                  <a:close/>
                  <a:moveTo>
                    <a:pt x="563" y="151"/>
                  </a:moveTo>
                  <a:lnTo>
                    <a:pt x="594" y="151"/>
                  </a:lnTo>
                  <a:lnTo>
                    <a:pt x="594" y="183"/>
                  </a:lnTo>
                  <a:lnTo>
                    <a:pt x="563" y="183"/>
                  </a:lnTo>
                  <a:lnTo>
                    <a:pt x="563" y="151"/>
                  </a:lnTo>
                  <a:close/>
                  <a:moveTo>
                    <a:pt x="609" y="151"/>
                  </a:moveTo>
                  <a:lnTo>
                    <a:pt x="639" y="151"/>
                  </a:lnTo>
                  <a:lnTo>
                    <a:pt x="639" y="183"/>
                  </a:lnTo>
                  <a:lnTo>
                    <a:pt x="609" y="183"/>
                  </a:lnTo>
                  <a:lnTo>
                    <a:pt x="609" y="151"/>
                  </a:lnTo>
                  <a:close/>
                  <a:moveTo>
                    <a:pt x="654" y="151"/>
                  </a:moveTo>
                  <a:lnTo>
                    <a:pt x="684" y="151"/>
                  </a:lnTo>
                  <a:lnTo>
                    <a:pt x="684" y="183"/>
                  </a:lnTo>
                  <a:lnTo>
                    <a:pt x="654" y="183"/>
                  </a:lnTo>
                  <a:lnTo>
                    <a:pt x="654" y="151"/>
                  </a:lnTo>
                  <a:close/>
                  <a:moveTo>
                    <a:pt x="699" y="151"/>
                  </a:moveTo>
                  <a:lnTo>
                    <a:pt x="729" y="151"/>
                  </a:lnTo>
                  <a:lnTo>
                    <a:pt x="729" y="183"/>
                  </a:lnTo>
                  <a:lnTo>
                    <a:pt x="699" y="183"/>
                  </a:lnTo>
                  <a:lnTo>
                    <a:pt x="699" y="151"/>
                  </a:lnTo>
                  <a:close/>
                  <a:moveTo>
                    <a:pt x="746" y="151"/>
                  </a:moveTo>
                  <a:lnTo>
                    <a:pt x="776" y="151"/>
                  </a:lnTo>
                  <a:lnTo>
                    <a:pt x="776" y="183"/>
                  </a:lnTo>
                  <a:lnTo>
                    <a:pt x="746" y="183"/>
                  </a:lnTo>
                  <a:lnTo>
                    <a:pt x="746" y="151"/>
                  </a:lnTo>
                  <a:close/>
                  <a:moveTo>
                    <a:pt x="244" y="121"/>
                  </a:moveTo>
                  <a:lnTo>
                    <a:pt x="274" y="121"/>
                  </a:lnTo>
                  <a:lnTo>
                    <a:pt x="274" y="151"/>
                  </a:lnTo>
                  <a:lnTo>
                    <a:pt x="244" y="151"/>
                  </a:lnTo>
                  <a:lnTo>
                    <a:pt x="244" y="121"/>
                  </a:lnTo>
                  <a:close/>
                  <a:moveTo>
                    <a:pt x="30" y="121"/>
                  </a:moveTo>
                  <a:lnTo>
                    <a:pt x="182" y="121"/>
                  </a:lnTo>
                  <a:lnTo>
                    <a:pt x="212" y="151"/>
                  </a:lnTo>
                  <a:lnTo>
                    <a:pt x="212" y="183"/>
                  </a:lnTo>
                  <a:lnTo>
                    <a:pt x="182" y="151"/>
                  </a:lnTo>
                  <a:lnTo>
                    <a:pt x="30" y="151"/>
                  </a:lnTo>
                  <a:lnTo>
                    <a:pt x="30" y="121"/>
                  </a:lnTo>
                  <a:close/>
                  <a:moveTo>
                    <a:pt x="304" y="91"/>
                  </a:moveTo>
                  <a:lnTo>
                    <a:pt x="396" y="91"/>
                  </a:lnTo>
                  <a:lnTo>
                    <a:pt x="396" y="121"/>
                  </a:lnTo>
                  <a:lnTo>
                    <a:pt x="304" y="121"/>
                  </a:lnTo>
                  <a:lnTo>
                    <a:pt x="304" y="91"/>
                  </a:lnTo>
                  <a:close/>
                  <a:moveTo>
                    <a:pt x="30" y="61"/>
                  </a:move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lnTo>
                    <a:pt x="182" y="91"/>
                  </a:lnTo>
                  <a:lnTo>
                    <a:pt x="30" y="91"/>
                  </a:lnTo>
                  <a:lnTo>
                    <a:pt x="30" y="61"/>
                  </a:lnTo>
                  <a:close/>
                  <a:moveTo>
                    <a:pt x="244" y="61"/>
                  </a:moveTo>
                  <a:lnTo>
                    <a:pt x="274" y="61"/>
                  </a:lnTo>
                  <a:lnTo>
                    <a:pt x="274" y="91"/>
                  </a:lnTo>
                  <a:lnTo>
                    <a:pt x="244" y="91"/>
                  </a:lnTo>
                  <a:lnTo>
                    <a:pt x="244" y="61"/>
                  </a:lnTo>
                  <a:close/>
                  <a:moveTo>
                    <a:pt x="0" y="0"/>
                  </a:moveTo>
                  <a:lnTo>
                    <a:pt x="0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44" y="213"/>
                  </a:lnTo>
                  <a:lnTo>
                    <a:pt x="244" y="183"/>
                  </a:lnTo>
                  <a:lnTo>
                    <a:pt x="274" y="183"/>
                  </a:lnTo>
                  <a:lnTo>
                    <a:pt x="274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1" y="213"/>
                  </a:lnTo>
                  <a:lnTo>
                    <a:pt x="943" y="213"/>
                  </a:lnTo>
                  <a:lnTo>
                    <a:pt x="911" y="181"/>
                  </a:lnTo>
                  <a:lnTo>
                    <a:pt x="791" y="181"/>
                  </a:lnTo>
                  <a:lnTo>
                    <a:pt x="791" y="151"/>
                  </a:lnTo>
                  <a:lnTo>
                    <a:pt x="911" y="151"/>
                  </a:lnTo>
                  <a:lnTo>
                    <a:pt x="943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34" y="213"/>
                  </a:lnTo>
                  <a:lnTo>
                    <a:pt x="3320" y="213"/>
                  </a:lnTo>
                  <a:lnTo>
                    <a:pt x="3320" y="183"/>
                  </a:lnTo>
                  <a:lnTo>
                    <a:pt x="1034" y="183"/>
                  </a:lnTo>
                  <a:lnTo>
                    <a:pt x="1003" y="153"/>
                  </a:lnTo>
                  <a:lnTo>
                    <a:pt x="1003" y="151"/>
                  </a:lnTo>
                  <a:lnTo>
                    <a:pt x="943" y="151"/>
                  </a:lnTo>
                  <a:lnTo>
                    <a:pt x="911" y="121"/>
                  </a:lnTo>
                  <a:lnTo>
                    <a:pt x="791" y="121"/>
                  </a:lnTo>
                  <a:lnTo>
                    <a:pt x="791" y="91"/>
                  </a:lnTo>
                  <a:lnTo>
                    <a:pt x="410" y="91"/>
                  </a:lnTo>
                  <a:lnTo>
                    <a:pt x="410" y="61"/>
                  </a:lnTo>
                  <a:lnTo>
                    <a:pt x="304" y="61"/>
                  </a:lnTo>
                  <a:lnTo>
                    <a:pt x="304" y="30"/>
                  </a:lnTo>
                  <a:lnTo>
                    <a:pt x="212" y="30"/>
                  </a:lnTo>
                  <a:lnTo>
                    <a:pt x="212" y="61"/>
                  </a:lnTo>
                  <a:lnTo>
                    <a:pt x="182" y="30"/>
                  </a:lnTo>
                  <a:lnTo>
                    <a:pt x="30" y="30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7" name="Freeform 8"/>
            <p:cNvSpPr>
              <a:spLocks noEditPoints="1"/>
            </p:cNvSpPr>
            <p:nvPr userDrawn="1"/>
          </p:nvSpPr>
          <p:spPr bwMode="auto">
            <a:xfrm>
              <a:off x="5745015" y="5853113"/>
              <a:ext cx="677863" cy="388938"/>
            </a:xfrm>
            <a:custGeom>
              <a:avLst/>
              <a:gdLst>
                <a:gd name="T0" fmla="*/ 304 w 427"/>
                <a:gd name="T1" fmla="*/ 32 h 245"/>
                <a:gd name="T2" fmla="*/ 212 w 427"/>
                <a:gd name="T3" fmla="*/ 32 h 245"/>
                <a:gd name="T4" fmla="*/ 212 w 427"/>
                <a:gd name="T5" fmla="*/ 62 h 245"/>
                <a:gd name="T6" fmla="*/ 182 w 427"/>
                <a:gd name="T7" fmla="*/ 32 h 245"/>
                <a:gd name="T8" fmla="*/ 30 w 427"/>
                <a:gd name="T9" fmla="*/ 32 h 245"/>
                <a:gd name="T10" fmla="*/ 30 w 427"/>
                <a:gd name="T11" fmla="*/ 0 h 245"/>
                <a:gd name="T12" fmla="*/ 0 w 427"/>
                <a:gd name="T13" fmla="*/ 0 h 245"/>
                <a:gd name="T14" fmla="*/ 0 w 427"/>
                <a:gd name="T15" fmla="*/ 245 h 245"/>
                <a:gd name="T16" fmla="*/ 212 w 427"/>
                <a:gd name="T17" fmla="*/ 245 h 245"/>
                <a:gd name="T18" fmla="*/ 182 w 427"/>
                <a:gd name="T19" fmla="*/ 213 h 245"/>
                <a:gd name="T20" fmla="*/ 30 w 427"/>
                <a:gd name="T21" fmla="*/ 213 h 245"/>
                <a:gd name="T22" fmla="*/ 30 w 427"/>
                <a:gd name="T23" fmla="*/ 183 h 245"/>
                <a:gd name="T24" fmla="*/ 182 w 427"/>
                <a:gd name="T25" fmla="*/ 183 h 245"/>
                <a:gd name="T26" fmla="*/ 212 w 427"/>
                <a:gd name="T27" fmla="*/ 213 h 245"/>
                <a:gd name="T28" fmla="*/ 212 w 427"/>
                <a:gd name="T29" fmla="*/ 245 h 245"/>
                <a:gd name="T30" fmla="*/ 244 w 427"/>
                <a:gd name="T31" fmla="*/ 245 h 245"/>
                <a:gd name="T32" fmla="*/ 244 w 427"/>
                <a:gd name="T33" fmla="*/ 215 h 245"/>
                <a:gd name="T34" fmla="*/ 274 w 427"/>
                <a:gd name="T35" fmla="*/ 215 h 245"/>
                <a:gd name="T36" fmla="*/ 274 w 427"/>
                <a:gd name="T37" fmla="*/ 245 h 245"/>
                <a:gd name="T38" fmla="*/ 304 w 427"/>
                <a:gd name="T39" fmla="*/ 245 h 245"/>
                <a:gd name="T40" fmla="*/ 304 w 427"/>
                <a:gd name="T41" fmla="*/ 213 h 245"/>
                <a:gd name="T42" fmla="*/ 427 w 427"/>
                <a:gd name="T43" fmla="*/ 213 h 245"/>
                <a:gd name="T44" fmla="*/ 427 w 427"/>
                <a:gd name="T45" fmla="*/ 183 h 245"/>
                <a:gd name="T46" fmla="*/ 304 w 427"/>
                <a:gd name="T47" fmla="*/ 183 h 245"/>
                <a:gd name="T48" fmla="*/ 304 w 427"/>
                <a:gd name="T49" fmla="*/ 153 h 245"/>
                <a:gd name="T50" fmla="*/ 427 w 427"/>
                <a:gd name="T51" fmla="*/ 153 h 245"/>
                <a:gd name="T52" fmla="*/ 427 w 427"/>
                <a:gd name="T53" fmla="*/ 123 h 245"/>
                <a:gd name="T54" fmla="*/ 304 w 427"/>
                <a:gd name="T55" fmla="*/ 123 h 245"/>
                <a:gd name="T56" fmla="*/ 304 w 427"/>
                <a:gd name="T57" fmla="*/ 93 h 245"/>
                <a:gd name="T58" fmla="*/ 427 w 427"/>
                <a:gd name="T59" fmla="*/ 93 h 245"/>
                <a:gd name="T60" fmla="*/ 427 w 427"/>
                <a:gd name="T61" fmla="*/ 62 h 245"/>
                <a:gd name="T62" fmla="*/ 304 w 427"/>
                <a:gd name="T63" fmla="*/ 62 h 245"/>
                <a:gd name="T64" fmla="*/ 304 w 427"/>
                <a:gd name="T65" fmla="*/ 32 h 245"/>
                <a:gd name="T66" fmla="*/ 212 w 427"/>
                <a:gd name="T67" fmla="*/ 181 h 245"/>
                <a:gd name="T68" fmla="*/ 182 w 427"/>
                <a:gd name="T69" fmla="*/ 153 h 245"/>
                <a:gd name="T70" fmla="*/ 30 w 427"/>
                <a:gd name="T71" fmla="*/ 153 h 245"/>
                <a:gd name="T72" fmla="*/ 30 w 427"/>
                <a:gd name="T73" fmla="*/ 123 h 245"/>
                <a:gd name="T74" fmla="*/ 182 w 427"/>
                <a:gd name="T75" fmla="*/ 123 h 245"/>
                <a:gd name="T76" fmla="*/ 212 w 427"/>
                <a:gd name="T77" fmla="*/ 153 h 245"/>
                <a:gd name="T78" fmla="*/ 212 w 427"/>
                <a:gd name="T79" fmla="*/ 181 h 245"/>
                <a:gd name="T80" fmla="*/ 212 w 427"/>
                <a:gd name="T81" fmla="*/ 121 h 245"/>
                <a:gd name="T82" fmla="*/ 182 w 427"/>
                <a:gd name="T83" fmla="*/ 93 h 245"/>
                <a:gd name="T84" fmla="*/ 30 w 427"/>
                <a:gd name="T85" fmla="*/ 93 h 245"/>
                <a:gd name="T86" fmla="*/ 30 w 427"/>
                <a:gd name="T87" fmla="*/ 61 h 245"/>
                <a:gd name="T88" fmla="*/ 182 w 427"/>
                <a:gd name="T89" fmla="*/ 61 h 245"/>
                <a:gd name="T90" fmla="*/ 212 w 427"/>
                <a:gd name="T91" fmla="*/ 91 h 245"/>
                <a:gd name="T92" fmla="*/ 212 w 427"/>
                <a:gd name="T93" fmla="*/ 121 h 245"/>
                <a:gd name="T94" fmla="*/ 274 w 427"/>
                <a:gd name="T95" fmla="*/ 183 h 245"/>
                <a:gd name="T96" fmla="*/ 244 w 427"/>
                <a:gd name="T97" fmla="*/ 183 h 245"/>
                <a:gd name="T98" fmla="*/ 244 w 427"/>
                <a:gd name="T99" fmla="*/ 153 h 245"/>
                <a:gd name="T100" fmla="*/ 274 w 427"/>
                <a:gd name="T101" fmla="*/ 153 h 245"/>
                <a:gd name="T102" fmla="*/ 274 w 427"/>
                <a:gd name="T103" fmla="*/ 183 h 245"/>
                <a:gd name="T104" fmla="*/ 274 w 427"/>
                <a:gd name="T105" fmla="*/ 123 h 245"/>
                <a:gd name="T106" fmla="*/ 244 w 427"/>
                <a:gd name="T107" fmla="*/ 123 h 245"/>
                <a:gd name="T108" fmla="*/ 244 w 427"/>
                <a:gd name="T109" fmla="*/ 93 h 245"/>
                <a:gd name="T110" fmla="*/ 274 w 427"/>
                <a:gd name="T111" fmla="*/ 93 h 245"/>
                <a:gd name="T112" fmla="*/ 274 w 427"/>
                <a:gd name="T113" fmla="*/ 12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7" h="245">
                  <a:moveTo>
                    <a:pt x="304" y="32"/>
                  </a:moveTo>
                  <a:lnTo>
                    <a:pt x="212" y="32"/>
                  </a:lnTo>
                  <a:lnTo>
                    <a:pt x="212" y="62"/>
                  </a:lnTo>
                  <a:lnTo>
                    <a:pt x="182" y="32"/>
                  </a:lnTo>
                  <a:lnTo>
                    <a:pt x="30" y="3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45"/>
                  </a:lnTo>
                  <a:lnTo>
                    <a:pt x="212" y="245"/>
                  </a:lnTo>
                  <a:lnTo>
                    <a:pt x="182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12" y="245"/>
                  </a:lnTo>
                  <a:lnTo>
                    <a:pt x="244" y="245"/>
                  </a:lnTo>
                  <a:lnTo>
                    <a:pt x="244" y="215"/>
                  </a:lnTo>
                  <a:lnTo>
                    <a:pt x="274" y="215"/>
                  </a:lnTo>
                  <a:lnTo>
                    <a:pt x="274" y="245"/>
                  </a:lnTo>
                  <a:lnTo>
                    <a:pt x="304" y="245"/>
                  </a:lnTo>
                  <a:lnTo>
                    <a:pt x="304" y="213"/>
                  </a:lnTo>
                  <a:lnTo>
                    <a:pt x="427" y="213"/>
                  </a:lnTo>
                  <a:lnTo>
                    <a:pt x="427" y="183"/>
                  </a:lnTo>
                  <a:lnTo>
                    <a:pt x="304" y="183"/>
                  </a:lnTo>
                  <a:lnTo>
                    <a:pt x="304" y="153"/>
                  </a:lnTo>
                  <a:lnTo>
                    <a:pt x="427" y="153"/>
                  </a:lnTo>
                  <a:lnTo>
                    <a:pt x="427" y="123"/>
                  </a:lnTo>
                  <a:lnTo>
                    <a:pt x="304" y="123"/>
                  </a:lnTo>
                  <a:lnTo>
                    <a:pt x="304" y="93"/>
                  </a:lnTo>
                  <a:lnTo>
                    <a:pt x="427" y="93"/>
                  </a:lnTo>
                  <a:lnTo>
                    <a:pt x="427" y="62"/>
                  </a:lnTo>
                  <a:lnTo>
                    <a:pt x="304" y="62"/>
                  </a:lnTo>
                  <a:lnTo>
                    <a:pt x="304" y="32"/>
                  </a:lnTo>
                  <a:close/>
                  <a:moveTo>
                    <a:pt x="212" y="181"/>
                  </a:moveTo>
                  <a:lnTo>
                    <a:pt x="182" y="153"/>
                  </a:lnTo>
                  <a:lnTo>
                    <a:pt x="30" y="153"/>
                  </a:lnTo>
                  <a:lnTo>
                    <a:pt x="30" y="123"/>
                  </a:lnTo>
                  <a:lnTo>
                    <a:pt x="182" y="123"/>
                  </a:lnTo>
                  <a:lnTo>
                    <a:pt x="212" y="153"/>
                  </a:lnTo>
                  <a:lnTo>
                    <a:pt x="212" y="181"/>
                  </a:lnTo>
                  <a:close/>
                  <a:moveTo>
                    <a:pt x="212" y="121"/>
                  </a:moveTo>
                  <a:lnTo>
                    <a:pt x="182" y="93"/>
                  </a:lnTo>
                  <a:lnTo>
                    <a:pt x="30" y="93"/>
                  </a:lnTo>
                  <a:lnTo>
                    <a:pt x="30" y="61"/>
                  </a:ln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close/>
                  <a:moveTo>
                    <a:pt x="274" y="183"/>
                  </a:moveTo>
                  <a:lnTo>
                    <a:pt x="244" y="183"/>
                  </a:lnTo>
                  <a:lnTo>
                    <a:pt x="244" y="153"/>
                  </a:lnTo>
                  <a:lnTo>
                    <a:pt x="274" y="153"/>
                  </a:lnTo>
                  <a:lnTo>
                    <a:pt x="274" y="183"/>
                  </a:lnTo>
                  <a:close/>
                  <a:moveTo>
                    <a:pt x="274" y="123"/>
                  </a:moveTo>
                  <a:lnTo>
                    <a:pt x="244" y="123"/>
                  </a:lnTo>
                  <a:lnTo>
                    <a:pt x="244" y="93"/>
                  </a:lnTo>
                  <a:lnTo>
                    <a:pt x="274" y="93"/>
                  </a:lnTo>
                  <a:lnTo>
                    <a:pt x="274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auto">
            <a:xfrm>
              <a:off x="4467078" y="6000750"/>
              <a:ext cx="1254125" cy="241300"/>
            </a:xfrm>
            <a:custGeom>
              <a:avLst/>
              <a:gdLst>
                <a:gd name="T0" fmla="*/ 790 w 790"/>
                <a:gd name="T1" fmla="*/ 0 h 152"/>
                <a:gd name="T2" fmla="*/ 181 w 790"/>
                <a:gd name="T3" fmla="*/ 137 h 152"/>
                <a:gd name="T4" fmla="*/ 181 w 790"/>
                <a:gd name="T5" fmla="*/ 90 h 152"/>
                <a:gd name="T6" fmla="*/ 775 w 790"/>
                <a:gd name="T7" fmla="*/ 30 h 152"/>
                <a:gd name="T8" fmla="*/ 745 w 790"/>
                <a:gd name="T9" fmla="*/ 30 h 152"/>
                <a:gd name="T10" fmla="*/ 775 w 790"/>
                <a:gd name="T11" fmla="*/ 137 h 152"/>
                <a:gd name="T12" fmla="*/ 700 w 790"/>
                <a:gd name="T13" fmla="*/ 30 h 152"/>
                <a:gd name="T14" fmla="*/ 700 w 790"/>
                <a:gd name="T15" fmla="*/ 75 h 152"/>
                <a:gd name="T16" fmla="*/ 730 w 790"/>
                <a:gd name="T17" fmla="*/ 90 h 152"/>
                <a:gd name="T18" fmla="*/ 700 w 790"/>
                <a:gd name="T19" fmla="*/ 90 h 152"/>
                <a:gd name="T20" fmla="*/ 683 w 790"/>
                <a:gd name="T21" fmla="*/ 75 h 152"/>
                <a:gd name="T22" fmla="*/ 653 w 790"/>
                <a:gd name="T23" fmla="*/ 90 h 152"/>
                <a:gd name="T24" fmla="*/ 653 w 790"/>
                <a:gd name="T25" fmla="*/ 137 h 152"/>
                <a:gd name="T26" fmla="*/ 638 w 790"/>
                <a:gd name="T27" fmla="*/ 30 h 152"/>
                <a:gd name="T28" fmla="*/ 608 w 790"/>
                <a:gd name="T29" fmla="*/ 30 h 152"/>
                <a:gd name="T30" fmla="*/ 638 w 790"/>
                <a:gd name="T31" fmla="*/ 137 h 152"/>
                <a:gd name="T32" fmla="*/ 562 w 790"/>
                <a:gd name="T33" fmla="*/ 30 h 152"/>
                <a:gd name="T34" fmla="*/ 562 w 790"/>
                <a:gd name="T35" fmla="*/ 75 h 152"/>
                <a:gd name="T36" fmla="*/ 592 w 790"/>
                <a:gd name="T37" fmla="*/ 90 h 152"/>
                <a:gd name="T38" fmla="*/ 562 w 790"/>
                <a:gd name="T39" fmla="*/ 90 h 152"/>
                <a:gd name="T40" fmla="*/ 546 w 790"/>
                <a:gd name="T41" fmla="*/ 75 h 152"/>
                <a:gd name="T42" fmla="*/ 516 w 790"/>
                <a:gd name="T43" fmla="*/ 90 h 152"/>
                <a:gd name="T44" fmla="*/ 516 w 790"/>
                <a:gd name="T45" fmla="*/ 137 h 152"/>
                <a:gd name="T46" fmla="*/ 500 w 790"/>
                <a:gd name="T47" fmla="*/ 30 h 152"/>
                <a:gd name="T48" fmla="*/ 470 w 790"/>
                <a:gd name="T49" fmla="*/ 30 h 152"/>
                <a:gd name="T50" fmla="*/ 500 w 790"/>
                <a:gd name="T51" fmla="*/ 137 h 152"/>
                <a:gd name="T52" fmla="*/ 425 w 790"/>
                <a:gd name="T53" fmla="*/ 30 h 152"/>
                <a:gd name="T54" fmla="*/ 425 w 790"/>
                <a:gd name="T55" fmla="*/ 75 h 152"/>
                <a:gd name="T56" fmla="*/ 455 w 790"/>
                <a:gd name="T57" fmla="*/ 90 h 152"/>
                <a:gd name="T58" fmla="*/ 425 w 790"/>
                <a:gd name="T59" fmla="*/ 90 h 152"/>
                <a:gd name="T60" fmla="*/ 410 w 790"/>
                <a:gd name="T61" fmla="*/ 75 h 152"/>
                <a:gd name="T62" fmla="*/ 380 w 790"/>
                <a:gd name="T63" fmla="*/ 90 h 152"/>
                <a:gd name="T64" fmla="*/ 380 w 790"/>
                <a:gd name="T65" fmla="*/ 137 h 152"/>
                <a:gd name="T66" fmla="*/ 363 w 790"/>
                <a:gd name="T67" fmla="*/ 30 h 152"/>
                <a:gd name="T68" fmla="*/ 333 w 790"/>
                <a:gd name="T69" fmla="*/ 30 h 152"/>
                <a:gd name="T70" fmla="*/ 363 w 790"/>
                <a:gd name="T71" fmla="*/ 137 h 152"/>
                <a:gd name="T72" fmla="*/ 288 w 790"/>
                <a:gd name="T73" fmla="*/ 30 h 152"/>
                <a:gd name="T74" fmla="*/ 288 w 790"/>
                <a:gd name="T75" fmla="*/ 75 h 152"/>
                <a:gd name="T76" fmla="*/ 318 w 790"/>
                <a:gd name="T77" fmla="*/ 90 h 152"/>
                <a:gd name="T78" fmla="*/ 288 w 790"/>
                <a:gd name="T79" fmla="*/ 90 h 152"/>
                <a:gd name="T80" fmla="*/ 273 w 790"/>
                <a:gd name="T81" fmla="*/ 75 h 152"/>
                <a:gd name="T82" fmla="*/ 243 w 790"/>
                <a:gd name="T83" fmla="*/ 90 h 152"/>
                <a:gd name="T84" fmla="*/ 243 w 790"/>
                <a:gd name="T85" fmla="*/ 137 h 152"/>
                <a:gd name="T86" fmla="*/ 226 w 790"/>
                <a:gd name="T87" fmla="*/ 30 h 152"/>
                <a:gd name="T88" fmla="*/ 196 w 790"/>
                <a:gd name="T89" fmla="*/ 30 h 152"/>
                <a:gd name="T90" fmla="*/ 226 w 790"/>
                <a:gd name="T91" fmla="*/ 137 h 152"/>
                <a:gd name="T92" fmla="*/ 151 w 790"/>
                <a:gd name="T93" fmla="*/ 30 h 152"/>
                <a:gd name="T94" fmla="*/ 151 w 790"/>
                <a:gd name="T95" fmla="*/ 75 h 152"/>
                <a:gd name="T96" fmla="*/ 136 w 790"/>
                <a:gd name="T97" fmla="*/ 30 h 152"/>
                <a:gd name="T98" fmla="*/ 106 w 790"/>
                <a:gd name="T99" fmla="*/ 30 h 152"/>
                <a:gd name="T100" fmla="*/ 136 w 790"/>
                <a:gd name="T101" fmla="*/ 137 h 152"/>
                <a:gd name="T102" fmla="*/ 59 w 790"/>
                <a:gd name="T103" fmla="*/ 30 h 152"/>
                <a:gd name="T104" fmla="*/ 59 w 790"/>
                <a:gd name="T105" fmla="*/ 75 h 152"/>
                <a:gd name="T106" fmla="*/ 91 w 790"/>
                <a:gd name="T107" fmla="*/ 90 h 152"/>
                <a:gd name="T108" fmla="*/ 59 w 790"/>
                <a:gd name="T109" fmla="*/ 90 h 152"/>
                <a:gd name="T110" fmla="*/ 44 w 790"/>
                <a:gd name="T111" fmla="*/ 75 h 152"/>
                <a:gd name="T112" fmla="*/ 14 w 790"/>
                <a:gd name="T113" fmla="*/ 90 h 152"/>
                <a:gd name="T114" fmla="*/ 14 w 790"/>
                <a:gd name="T115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0" h="152">
                  <a:moveTo>
                    <a:pt x="0" y="152"/>
                  </a:moveTo>
                  <a:lnTo>
                    <a:pt x="790" y="152"/>
                  </a:lnTo>
                  <a:lnTo>
                    <a:pt x="790" y="0"/>
                  </a:lnTo>
                  <a:lnTo>
                    <a:pt x="0" y="0"/>
                  </a:lnTo>
                  <a:lnTo>
                    <a:pt x="0" y="152"/>
                  </a:lnTo>
                  <a:close/>
                  <a:moveTo>
                    <a:pt x="181" y="137"/>
                  </a:moveTo>
                  <a:lnTo>
                    <a:pt x="151" y="137"/>
                  </a:lnTo>
                  <a:lnTo>
                    <a:pt x="151" y="90"/>
                  </a:lnTo>
                  <a:lnTo>
                    <a:pt x="181" y="90"/>
                  </a:lnTo>
                  <a:lnTo>
                    <a:pt x="181" y="137"/>
                  </a:lnTo>
                  <a:close/>
                  <a:moveTo>
                    <a:pt x="745" y="30"/>
                  </a:moveTo>
                  <a:lnTo>
                    <a:pt x="775" y="30"/>
                  </a:lnTo>
                  <a:lnTo>
                    <a:pt x="775" y="75"/>
                  </a:lnTo>
                  <a:lnTo>
                    <a:pt x="745" y="75"/>
                  </a:lnTo>
                  <a:lnTo>
                    <a:pt x="745" y="30"/>
                  </a:lnTo>
                  <a:close/>
                  <a:moveTo>
                    <a:pt x="745" y="90"/>
                  </a:moveTo>
                  <a:lnTo>
                    <a:pt x="775" y="90"/>
                  </a:lnTo>
                  <a:lnTo>
                    <a:pt x="775" y="137"/>
                  </a:lnTo>
                  <a:lnTo>
                    <a:pt x="745" y="137"/>
                  </a:lnTo>
                  <a:lnTo>
                    <a:pt x="745" y="90"/>
                  </a:lnTo>
                  <a:close/>
                  <a:moveTo>
                    <a:pt x="700" y="30"/>
                  </a:moveTo>
                  <a:lnTo>
                    <a:pt x="730" y="30"/>
                  </a:lnTo>
                  <a:lnTo>
                    <a:pt x="730" y="75"/>
                  </a:lnTo>
                  <a:lnTo>
                    <a:pt x="700" y="75"/>
                  </a:lnTo>
                  <a:lnTo>
                    <a:pt x="700" y="30"/>
                  </a:lnTo>
                  <a:close/>
                  <a:moveTo>
                    <a:pt x="700" y="90"/>
                  </a:moveTo>
                  <a:lnTo>
                    <a:pt x="730" y="90"/>
                  </a:lnTo>
                  <a:lnTo>
                    <a:pt x="730" y="137"/>
                  </a:lnTo>
                  <a:lnTo>
                    <a:pt x="700" y="137"/>
                  </a:lnTo>
                  <a:lnTo>
                    <a:pt x="700" y="90"/>
                  </a:lnTo>
                  <a:close/>
                  <a:moveTo>
                    <a:pt x="653" y="30"/>
                  </a:moveTo>
                  <a:lnTo>
                    <a:pt x="683" y="30"/>
                  </a:lnTo>
                  <a:lnTo>
                    <a:pt x="683" y="75"/>
                  </a:lnTo>
                  <a:lnTo>
                    <a:pt x="653" y="75"/>
                  </a:lnTo>
                  <a:lnTo>
                    <a:pt x="653" y="30"/>
                  </a:lnTo>
                  <a:close/>
                  <a:moveTo>
                    <a:pt x="653" y="90"/>
                  </a:moveTo>
                  <a:lnTo>
                    <a:pt x="683" y="90"/>
                  </a:lnTo>
                  <a:lnTo>
                    <a:pt x="683" y="137"/>
                  </a:lnTo>
                  <a:lnTo>
                    <a:pt x="653" y="137"/>
                  </a:lnTo>
                  <a:lnTo>
                    <a:pt x="653" y="90"/>
                  </a:lnTo>
                  <a:close/>
                  <a:moveTo>
                    <a:pt x="608" y="30"/>
                  </a:moveTo>
                  <a:lnTo>
                    <a:pt x="638" y="30"/>
                  </a:lnTo>
                  <a:lnTo>
                    <a:pt x="638" y="75"/>
                  </a:lnTo>
                  <a:lnTo>
                    <a:pt x="608" y="75"/>
                  </a:lnTo>
                  <a:lnTo>
                    <a:pt x="608" y="30"/>
                  </a:lnTo>
                  <a:close/>
                  <a:moveTo>
                    <a:pt x="608" y="90"/>
                  </a:moveTo>
                  <a:lnTo>
                    <a:pt x="638" y="90"/>
                  </a:lnTo>
                  <a:lnTo>
                    <a:pt x="638" y="137"/>
                  </a:lnTo>
                  <a:lnTo>
                    <a:pt x="608" y="137"/>
                  </a:lnTo>
                  <a:lnTo>
                    <a:pt x="608" y="90"/>
                  </a:lnTo>
                  <a:close/>
                  <a:moveTo>
                    <a:pt x="562" y="30"/>
                  </a:moveTo>
                  <a:lnTo>
                    <a:pt x="592" y="30"/>
                  </a:lnTo>
                  <a:lnTo>
                    <a:pt x="592" y="75"/>
                  </a:lnTo>
                  <a:lnTo>
                    <a:pt x="562" y="75"/>
                  </a:lnTo>
                  <a:lnTo>
                    <a:pt x="562" y="30"/>
                  </a:lnTo>
                  <a:close/>
                  <a:moveTo>
                    <a:pt x="562" y="90"/>
                  </a:moveTo>
                  <a:lnTo>
                    <a:pt x="592" y="90"/>
                  </a:lnTo>
                  <a:lnTo>
                    <a:pt x="592" y="137"/>
                  </a:lnTo>
                  <a:lnTo>
                    <a:pt x="562" y="137"/>
                  </a:lnTo>
                  <a:lnTo>
                    <a:pt x="562" y="90"/>
                  </a:lnTo>
                  <a:close/>
                  <a:moveTo>
                    <a:pt x="516" y="30"/>
                  </a:moveTo>
                  <a:lnTo>
                    <a:pt x="546" y="30"/>
                  </a:lnTo>
                  <a:lnTo>
                    <a:pt x="546" y="75"/>
                  </a:lnTo>
                  <a:lnTo>
                    <a:pt x="516" y="75"/>
                  </a:lnTo>
                  <a:lnTo>
                    <a:pt x="516" y="30"/>
                  </a:lnTo>
                  <a:close/>
                  <a:moveTo>
                    <a:pt x="516" y="90"/>
                  </a:moveTo>
                  <a:lnTo>
                    <a:pt x="546" y="90"/>
                  </a:lnTo>
                  <a:lnTo>
                    <a:pt x="546" y="137"/>
                  </a:lnTo>
                  <a:lnTo>
                    <a:pt x="516" y="137"/>
                  </a:lnTo>
                  <a:lnTo>
                    <a:pt x="516" y="90"/>
                  </a:lnTo>
                  <a:close/>
                  <a:moveTo>
                    <a:pt x="470" y="30"/>
                  </a:moveTo>
                  <a:lnTo>
                    <a:pt x="500" y="30"/>
                  </a:lnTo>
                  <a:lnTo>
                    <a:pt x="500" y="75"/>
                  </a:lnTo>
                  <a:lnTo>
                    <a:pt x="470" y="75"/>
                  </a:lnTo>
                  <a:lnTo>
                    <a:pt x="470" y="30"/>
                  </a:lnTo>
                  <a:close/>
                  <a:moveTo>
                    <a:pt x="470" y="90"/>
                  </a:moveTo>
                  <a:lnTo>
                    <a:pt x="500" y="90"/>
                  </a:lnTo>
                  <a:lnTo>
                    <a:pt x="500" y="137"/>
                  </a:lnTo>
                  <a:lnTo>
                    <a:pt x="470" y="137"/>
                  </a:lnTo>
                  <a:lnTo>
                    <a:pt x="470" y="90"/>
                  </a:lnTo>
                  <a:close/>
                  <a:moveTo>
                    <a:pt x="425" y="30"/>
                  </a:moveTo>
                  <a:lnTo>
                    <a:pt x="455" y="30"/>
                  </a:lnTo>
                  <a:lnTo>
                    <a:pt x="455" y="75"/>
                  </a:lnTo>
                  <a:lnTo>
                    <a:pt x="425" y="75"/>
                  </a:lnTo>
                  <a:lnTo>
                    <a:pt x="425" y="30"/>
                  </a:lnTo>
                  <a:close/>
                  <a:moveTo>
                    <a:pt x="425" y="90"/>
                  </a:moveTo>
                  <a:lnTo>
                    <a:pt x="455" y="90"/>
                  </a:lnTo>
                  <a:lnTo>
                    <a:pt x="455" y="137"/>
                  </a:lnTo>
                  <a:lnTo>
                    <a:pt x="425" y="137"/>
                  </a:lnTo>
                  <a:lnTo>
                    <a:pt x="425" y="90"/>
                  </a:lnTo>
                  <a:close/>
                  <a:moveTo>
                    <a:pt x="380" y="30"/>
                  </a:moveTo>
                  <a:lnTo>
                    <a:pt x="410" y="30"/>
                  </a:lnTo>
                  <a:lnTo>
                    <a:pt x="410" y="75"/>
                  </a:lnTo>
                  <a:lnTo>
                    <a:pt x="380" y="75"/>
                  </a:lnTo>
                  <a:lnTo>
                    <a:pt x="380" y="30"/>
                  </a:lnTo>
                  <a:close/>
                  <a:moveTo>
                    <a:pt x="380" y="90"/>
                  </a:moveTo>
                  <a:lnTo>
                    <a:pt x="410" y="90"/>
                  </a:lnTo>
                  <a:lnTo>
                    <a:pt x="410" y="137"/>
                  </a:lnTo>
                  <a:lnTo>
                    <a:pt x="380" y="137"/>
                  </a:lnTo>
                  <a:lnTo>
                    <a:pt x="380" y="90"/>
                  </a:lnTo>
                  <a:close/>
                  <a:moveTo>
                    <a:pt x="333" y="30"/>
                  </a:moveTo>
                  <a:lnTo>
                    <a:pt x="363" y="30"/>
                  </a:lnTo>
                  <a:lnTo>
                    <a:pt x="363" y="75"/>
                  </a:lnTo>
                  <a:lnTo>
                    <a:pt x="333" y="75"/>
                  </a:lnTo>
                  <a:lnTo>
                    <a:pt x="333" y="30"/>
                  </a:lnTo>
                  <a:close/>
                  <a:moveTo>
                    <a:pt x="333" y="90"/>
                  </a:moveTo>
                  <a:lnTo>
                    <a:pt x="363" y="90"/>
                  </a:lnTo>
                  <a:lnTo>
                    <a:pt x="363" y="137"/>
                  </a:lnTo>
                  <a:lnTo>
                    <a:pt x="333" y="137"/>
                  </a:lnTo>
                  <a:lnTo>
                    <a:pt x="333" y="90"/>
                  </a:lnTo>
                  <a:close/>
                  <a:moveTo>
                    <a:pt x="288" y="30"/>
                  </a:moveTo>
                  <a:lnTo>
                    <a:pt x="318" y="30"/>
                  </a:lnTo>
                  <a:lnTo>
                    <a:pt x="318" y="75"/>
                  </a:lnTo>
                  <a:lnTo>
                    <a:pt x="288" y="75"/>
                  </a:lnTo>
                  <a:lnTo>
                    <a:pt x="288" y="30"/>
                  </a:lnTo>
                  <a:close/>
                  <a:moveTo>
                    <a:pt x="288" y="90"/>
                  </a:moveTo>
                  <a:lnTo>
                    <a:pt x="318" y="90"/>
                  </a:lnTo>
                  <a:lnTo>
                    <a:pt x="318" y="137"/>
                  </a:lnTo>
                  <a:lnTo>
                    <a:pt x="288" y="137"/>
                  </a:lnTo>
                  <a:lnTo>
                    <a:pt x="288" y="90"/>
                  </a:lnTo>
                  <a:close/>
                  <a:moveTo>
                    <a:pt x="243" y="30"/>
                  </a:moveTo>
                  <a:lnTo>
                    <a:pt x="273" y="30"/>
                  </a:lnTo>
                  <a:lnTo>
                    <a:pt x="273" y="75"/>
                  </a:lnTo>
                  <a:lnTo>
                    <a:pt x="243" y="75"/>
                  </a:lnTo>
                  <a:lnTo>
                    <a:pt x="243" y="30"/>
                  </a:lnTo>
                  <a:close/>
                  <a:moveTo>
                    <a:pt x="243" y="90"/>
                  </a:moveTo>
                  <a:lnTo>
                    <a:pt x="273" y="90"/>
                  </a:lnTo>
                  <a:lnTo>
                    <a:pt x="273" y="137"/>
                  </a:lnTo>
                  <a:lnTo>
                    <a:pt x="243" y="137"/>
                  </a:lnTo>
                  <a:lnTo>
                    <a:pt x="243" y="90"/>
                  </a:lnTo>
                  <a:close/>
                  <a:moveTo>
                    <a:pt x="196" y="30"/>
                  </a:moveTo>
                  <a:lnTo>
                    <a:pt x="226" y="30"/>
                  </a:lnTo>
                  <a:lnTo>
                    <a:pt x="226" y="75"/>
                  </a:lnTo>
                  <a:lnTo>
                    <a:pt x="196" y="75"/>
                  </a:lnTo>
                  <a:lnTo>
                    <a:pt x="196" y="30"/>
                  </a:lnTo>
                  <a:close/>
                  <a:moveTo>
                    <a:pt x="196" y="90"/>
                  </a:moveTo>
                  <a:lnTo>
                    <a:pt x="226" y="90"/>
                  </a:lnTo>
                  <a:lnTo>
                    <a:pt x="226" y="137"/>
                  </a:lnTo>
                  <a:lnTo>
                    <a:pt x="196" y="137"/>
                  </a:lnTo>
                  <a:lnTo>
                    <a:pt x="196" y="90"/>
                  </a:lnTo>
                  <a:close/>
                  <a:moveTo>
                    <a:pt x="151" y="30"/>
                  </a:moveTo>
                  <a:lnTo>
                    <a:pt x="181" y="30"/>
                  </a:lnTo>
                  <a:lnTo>
                    <a:pt x="181" y="75"/>
                  </a:lnTo>
                  <a:lnTo>
                    <a:pt x="151" y="75"/>
                  </a:lnTo>
                  <a:lnTo>
                    <a:pt x="151" y="30"/>
                  </a:lnTo>
                  <a:close/>
                  <a:moveTo>
                    <a:pt x="106" y="30"/>
                  </a:moveTo>
                  <a:lnTo>
                    <a:pt x="136" y="30"/>
                  </a:lnTo>
                  <a:lnTo>
                    <a:pt x="136" y="75"/>
                  </a:lnTo>
                  <a:lnTo>
                    <a:pt x="106" y="75"/>
                  </a:lnTo>
                  <a:lnTo>
                    <a:pt x="106" y="30"/>
                  </a:lnTo>
                  <a:close/>
                  <a:moveTo>
                    <a:pt x="106" y="90"/>
                  </a:moveTo>
                  <a:lnTo>
                    <a:pt x="136" y="90"/>
                  </a:lnTo>
                  <a:lnTo>
                    <a:pt x="136" y="137"/>
                  </a:lnTo>
                  <a:lnTo>
                    <a:pt x="106" y="137"/>
                  </a:lnTo>
                  <a:lnTo>
                    <a:pt x="106" y="90"/>
                  </a:lnTo>
                  <a:close/>
                  <a:moveTo>
                    <a:pt x="59" y="30"/>
                  </a:moveTo>
                  <a:lnTo>
                    <a:pt x="91" y="30"/>
                  </a:lnTo>
                  <a:lnTo>
                    <a:pt x="91" y="75"/>
                  </a:lnTo>
                  <a:lnTo>
                    <a:pt x="59" y="75"/>
                  </a:lnTo>
                  <a:lnTo>
                    <a:pt x="59" y="30"/>
                  </a:lnTo>
                  <a:close/>
                  <a:moveTo>
                    <a:pt x="59" y="90"/>
                  </a:moveTo>
                  <a:lnTo>
                    <a:pt x="91" y="90"/>
                  </a:lnTo>
                  <a:lnTo>
                    <a:pt x="91" y="137"/>
                  </a:lnTo>
                  <a:lnTo>
                    <a:pt x="59" y="137"/>
                  </a:lnTo>
                  <a:lnTo>
                    <a:pt x="59" y="90"/>
                  </a:lnTo>
                  <a:close/>
                  <a:moveTo>
                    <a:pt x="14" y="30"/>
                  </a:moveTo>
                  <a:lnTo>
                    <a:pt x="44" y="30"/>
                  </a:lnTo>
                  <a:lnTo>
                    <a:pt x="44" y="75"/>
                  </a:lnTo>
                  <a:lnTo>
                    <a:pt x="14" y="75"/>
                  </a:lnTo>
                  <a:lnTo>
                    <a:pt x="14" y="30"/>
                  </a:lnTo>
                  <a:close/>
                  <a:moveTo>
                    <a:pt x="14" y="90"/>
                  </a:moveTo>
                  <a:lnTo>
                    <a:pt x="44" y="90"/>
                  </a:lnTo>
                  <a:lnTo>
                    <a:pt x="44" y="137"/>
                  </a:lnTo>
                  <a:lnTo>
                    <a:pt x="14" y="137"/>
                  </a:lnTo>
                  <a:lnTo>
                    <a:pt x="14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>
              <a:off x="3427265" y="5832475"/>
              <a:ext cx="1014413" cy="409575"/>
            </a:xfrm>
            <a:custGeom>
              <a:avLst/>
              <a:gdLst>
                <a:gd name="T0" fmla="*/ 334 w 639"/>
                <a:gd name="T1" fmla="*/ 166 h 258"/>
                <a:gd name="T2" fmla="*/ 364 w 639"/>
                <a:gd name="T3" fmla="*/ 166 h 258"/>
                <a:gd name="T4" fmla="*/ 364 w 639"/>
                <a:gd name="T5" fmla="*/ 196 h 258"/>
                <a:gd name="T6" fmla="*/ 334 w 639"/>
                <a:gd name="T7" fmla="*/ 196 h 258"/>
                <a:gd name="T8" fmla="*/ 334 w 639"/>
                <a:gd name="T9" fmla="*/ 166 h 258"/>
                <a:gd name="T10" fmla="*/ 334 w 639"/>
                <a:gd name="T11" fmla="*/ 106 h 258"/>
                <a:gd name="T12" fmla="*/ 364 w 639"/>
                <a:gd name="T13" fmla="*/ 106 h 258"/>
                <a:gd name="T14" fmla="*/ 364 w 639"/>
                <a:gd name="T15" fmla="*/ 136 h 258"/>
                <a:gd name="T16" fmla="*/ 334 w 639"/>
                <a:gd name="T17" fmla="*/ 136 h 258"/>
                <a:gd name="T18" fmla="*/ 334 w 639"/>
                <a:gd name="T19" fmla="*/ 106 h 258"/>
                <a:gd name="T20" fmla="*/ 334 w 639"/>
                <a:gd name="T21" fmla="*/ 44 h 258"/>
                <a:gd name="T22" fmla="*/ 364 w 639"/>
                <a:gd name="T23" fmla="*/ 44 h 258"/>
                <a:gd name="T24" fmla="*/ 364 w 639"/>
                <a:gd name="T25" fmla="*/ 75 h 258"/>
                <a:gd name="T26" fmla="*/ 334 w 639"/>
                <a:gd name="T27" fmla="*/ 75 h 258"/>
                <a:gd name="T28" fmla="*/ 334 w 639"/>
                <a:gd name="T29" fmla="*/ 44 h 258"/>
                <a:gd name="T30" fmla="*/ 304 w 639"/>
                <a:gd name="T31" fmla="*/ 0 h 258"/>
                <a:gd name="T32" fmla="*/ 304 w 639"/>
                <a:gd name="T33" fmla="*/ 13 h 258"/>
                <a:gd name="T34" fmla="*/ 0 w 639"/>
                <a:gd name="T35" fmla="*/ 13 h 258"/>
                <a:gd name="T36" fmla="*/ 0 w 639"/>
                <a:gd name="T37" fmla="*/ 44 h 258"/>
                <a:gd name="T38" fmla="*/ 304 w 639"/>
                <a:gd name="T39" fmla="*/ 44 h 258"/>
                <a:gd name="T40" fmla="*/ 304 w 639"/>
                <a:gd name="T41" fmla="*/ 75 h 258"/>
                <a:gd name="T42" fmla="*/ 0 w 639"/>
                <a:gd name="T43" fmla="*/ 75 h 258"/>
                <a:gd name="T44" fmla="*/ 0 w 639"/>
                <a:gd name="T45" fmla="*/ 106 h 258"/>
                <a:gd name="T46" fmla="*/ 304 w 639"/>
                <a:gd name="T47" fmla="*/ 106 h 258"/>
                <a:gd name="T48" fmla="*/ 304 w 639"/>
                <a:gd name="T49" fmla="*/ 136 h 258"/>
                <a:gd name="T50" fmla="*/ 0 w 639"/>
                <a:gd name="T51" fmla="*/ 136 h 258"/>
                <a:gd name="T52" fmla="*/ 0 w 639"/>
                <a:gd name="T53" fmla="*/ 166 h 258"/>
                <a:gd name="T54" fmla="*/ 304 w 639"/>
                <a:gd name="T55" fmla="*/ 166 h 258"/>
                <a:gd name="T56" fmla="*/ 304 w 639"/>
                <a:gd name="T57" fmla="*/ 196 h 258"/>
                <a:gd name="T58" fmla="*/ 0 w 639"/>
                <a:gd name="T59" fmla="*/ 196 h 258"/>
                <a:gd name="T60" fmla="*/ 0 w 639"/>
                <a:gd name="T61" fmla="*/ 228 h 258"/>
                <a:gd name="T62" fmla="*/ 304 w 639"/>
                <a:gd name="T63" fmla="*/ 228 h 258"/>
                <a:gd name="T64" fmla="*/ 304 w 639"/>
                <a:gd name="T65" fmla="*/ 258 h 258"/>
                <a:gd name="T66" fmla="*/ 334 w 639"/>
                <a:gd name="T67" fmla="*/ 258 h 258"/>
                <a:gd name="T68" fmla="*/ 334 w 639"/>
                <a:gd name="T69" fmla="*/ 226 h 258"/>
                <a:gd name="T70" fmla="*/ 364 w 639"/>
                <a:gd name="T71" fmla="*/ 226 h 258"/>
                <a:gd name="T72" fmla="*/ 364 w 639"/>
                <a:gd name="T73" fmla="*/ 258 h 258"/>
                <a:gd name="T74" fmla="*/ 394 w 639"/>
                <a:gd name="T75" fmla="*/ 258 h 258"/>
                <a:gd name="T76" fmla="*/ 394 w 639"/>
                <a:gd name="T77" fmla="*/ 228 h 258"/>
                <a:gd name="T78" fmla="*/ 426 w 639"/>
                <a:gd name="T79" fmla="*/ 196 h 258"/>
                <a:gd name="T80" fmla="*/ 639 w 639"/>
                <a:gd name="T81" fmla="*/ 196 h 258"/>
                <a:gd name="T82" fmla="*/ 639 w 639"/>
                <a:gd name="T83" fmla="*/ 166 h 258"/>
                <a:gd name="T84" fmla="*/ 426 w 639"/>
                <a:gd name="T85" fmla="*/ 166 h 258"/>
                <a:gd name="T86" fmla="*/ 394 w 639"/>
                <a:gd name="T87" fmla="*/ 194 h 258"/>
                <a:gd name="T88" fmla="*/ 394 w 639"/>
                <a:gd name="T89" fmla="*/ 166 h 258"/>
                <a:gd name="T90" fmla="*/ 426 w 639"/>
                <a:gd name="T91" fmla="*/ 136 h 258"/>
                <a:gd name="T92" fmla="*/ 639 w 639"/>
                <a:gd name="T93" fmla="*/ 136 h 258"/>
                <a:gd name="T94" fmla="*/ 639 w 639"/>
                <a:gd name="T95" fmla="*/ 106 h 258"/>
                <a:gd name="T96" fmla="*/ 426 w 639"/>
                <a:gd name="T97" fmla="*/ 106 h 258"/>
                <a:gd name="T98" fmla="*/ 394 w 639"/>
                <a:gd name="T99" fmla="*/ 136 h 258"/>
                <a:gd name="T100" fmla="*/ 394 w 639"/>
                <a:gd name="T101" fmla="*/ 106 h 258"/>
                <a:gd name="T102" fmla="*/ 426 w 639"/>
                <a:gd name="T103" fmla="*/ 75 h 258"/>
                <a:gd name="T104" fmla="*/ 639 w 639"/>
                <a:gd name="T105" fmla="*/ 75 h 258"/>
                <a:gd name="T106" fmla="*/ 639 w 639"/>
                <a:gd name="T107" fmla="*/ 44 h 258"/>
                <a:gd name="T108" fmla="*/ 426 w 639"/>
                <a:gd name="T109" fmla="*/ 44 h 258"/>
                <a:gd name="T110" fmla="*/ 394 w 639"/>
                <a:gd name="T111" fmla="*/ 75 h 258"/>
                <a:gd name="T112" fmla="*/ 394 w 639"/>
                <a:gd name="T113" fmla="*/ 0 h 258"/>
                <a:gd name="T114" fmla="*/ 304 w 639"/>
                <a:gd name="T11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9" h="258">
                  <a:moveTo>
                    <a:pt x="334" y="166"/>
                  </a:moveTo>
                  <a:lnTo>
                    <a:pt x="364" y="166"/>
                  </a:lnTo>
                  <a:lnTo>
                    <a:pt x="364" y="196"/>
                  </a:lnTo>
                  <a:lnTo>
                    <a:pt x="334" y="196"/>
                  </a:lnTo>
                  <a:lnTo>
                    <a:pt x="334" y="166"/>
                  </a:lnTo>
                  <a:close/>
                  <a:moveTo>
                    <a:pt x="334" y="106"/>
                  </a:moveTo>
                  <a:lnTo>
                    <a:pt x="364" y="106"/>
                  </a:lnTo>
                  <a:lnTo>
                    <a:pt x="364" y="136"/>
                  </a:lnTo>
                  <a:lnTo>
                    <a:pt x="334" y="136"/>
                  </a:lnTo>
                  <a:lnTo>
                    <a:pt x="334" y="106"/>
                  </a:lnTo>
                  <a:close/>
                  <a:moveTo>
                    <a:pt x="334" y="44"/>
                  </a:moveTo>
                  <a:lnTo>
                    <a:pt x="364" y="44"/>
                  </a:lnTo>
                  <a:lnTo>
                    <a:pt x="364" y="75"/>
                  </a:lnTo>
                  <a:lnTo>
                    <a:pt x="334" y="75"/>
                  </a:lnTo>
                  <a:lnTo>
                    <a:pt x="334" y="44"/>
                  </a:lnTo>
                  <a:close/>
                  <a:moveTo>
                    <a:pt x="304" y="0"/>
                  </a:moveTo>
                  <a:lnTo>
                    <a:pt x="304" y="13"/>
                  </a:lnTo>
                  <a:lnTo>
                    <a:pt x="0" y="13"/>
                  </a:lnTo>
                  <a:lnTo>
                    <a:pt x="0" y="44"/>
                  </a:lnTo>
                  <a:lnTo>
                    <a:pt x="304" y="44"/>
                  </a:lnTo>
                  <a:lnTo>
                    <a:pt x="304" y="75"/>
                  </a:lnTo>
                  <a:lnTo>
                    <a:pt x="0" y="75"/>
                  </a:lnTo>
                  <a:lnTo>
                    <a:pt x="0" y="106"/>
                  </a:lnTo>
                  <a:lnTo>
                    <a:pt x="304" y="106"/>
                  </a:lnTo>
                  <a:lnTo>
                    <a:pt x="304" y="136"/>
                  </a:lnTo>
                  <a:lnTo>
                    <a:pt x="0" y="136"/>
                  </a:lnTo>
                  <a:lnTo>
                    <a:pt x="0" y="166"/>
                  </a:lnTo>
                  <a:lnTo>
                    <a:pt x="304" y="166"/>
                  </a:lnTo>
                  <a:lnTo>
                    <a:pt x="304" y="196"/>
                  </a:lnTo>
                  <a:lnTo>
                    <a:pt x="0" y="196"/>
                  </a:lnTo>
                  <a:lnTo>
                    <a:pt x="0" y="228"/>
                  </a:lnTo>
                  <a:lnTo>
                    <a:pt x="304" y="228"/>
                  </a:lnTo>
                  <a:lnTo>
                    <a:pt x="304" y="258"/>
                  </a:lnTo>
                  <a:lnTo>
                    <a:pt x="334" y="258"/>
                  </a:lnTo>
                  <a:lnTo>
                    <a:pt x="334" y="226"/>
                  </a:lnTo>
                  <a:lnTo>
                    <a:pt x="364" y="226"/>
                  </a:lnTo>
                  <a:lnTo>
                    <a:pt x="364" y="258"/>
                  </a:lnTo>
                  <a:lnTo>
                    <a:pt x="394" y="258"/>
                  </a:lnTo>
                  <a:lnTo>
                    <a:pt x="394" y="228"/>
                  </a:lnTo>
                  <a:lnTo>
                    <a:pt x="426" y="196"/>
                  </a:lnTo>
                  <a:lnTo>
                    <a:pt x="639" y="196"/>
                  </a:lnTo>
                  <a:lnTo>
                    <a:pt x="639" y="166"/>
                  </a:lnTo>
                  <a:lnTo>
                    <a:pt x="426" y="166"/>
                  </a:lnTo>
                  <a:lnTo>
                    <a:pt x="394" y="194"/>
                  </a:lnTo>
                  <a:lnTo>
                    <a:pt x="394" y="166"/>
                  </a:lnTo>
                  <a:lnTo>
                    <a:pt x="426" y="136"/>
                  </a:lnTo>
                  <a:lnTo>
                    <a:pt x="639" y="136"/>
                  </a:lnTo>
                  <a:lnTo>
                    <a:pt x="639" y="106"/>
                  </a:lnTo>
                  <a:lnTo>
                    <a:pt x="426" y="106"/>
                  </a:lnTo>
                  <a:lnTo>
                    <a:pt x="394" y="136"/>
                  </a:lnTo>
                  <a:lnTo>
                    <a:pt x="394" y="106"/>
                  </a:lnTo>
                  <a:lnTo>
                    <a:pt x="426" y="75"/>
                  </a:lnTo>
                  <a:lnTo>
                    <a:pt x="639" y="75"/>
                  </a:lnTo>
                  <a:lnTo>
                    <a:pt x="639" y="44"/>
                  </a:lnTo>
                  <a:lnTo>
                    <a:pt x="426" y="44"/>
                  </a:lnTo>
                  <a:lnTo>
                    <a:pt x="394" y="75"/>
                  </a:lnTo>
                  <a:lnTo>
                    <a:pt x="394" y="0"/>
                  </a:ln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-162073" y="5895975"/>
              <a:ext cx="6092825" cy="338138"/>
            </a:xfrm>
            <a:custGeom>
              <a:avLst/>
              <a:gdLst>
                <a:gd name="T0" fmla="*/ 1004 w 3838"/>
                <a:gd name="T1" fmla="*/ 153 h 213"/>
                <a:gd name="T2" fmla="*/ 942 w 3838"/>
                <a:gd name="T3" fmla="*/ 153 h 213"/>
                <a:gd name="T4" fmla="*/ 792 w 3838"/>
                <a:gd name="T5" fmla="*/ 121 h 213"/>
                <a:gd name="T6" fmla="*/ 410 w 3838"/>
                <a:gd name="T7" fmla="*/ 91 h 213"/>
                <a:gd name="T8" fmla="*/ 305 w 3838"/>
                <a:gd name="T9" fmla="*/ 60 h 213"/>
                <a:gd name="T10" fmla="*/ 213 w 3838"/>
                <a:gd name="T11" fmla="*/ 30 h 213"/>
                <a:gd name="T12" fmla="*/ 183 w 3838"/>
                <a:gd name="T13" fmla="*/ 30 h 213"/>
                <a:gd name="T14" fmla="*/ 31 w 3838"/>
                <a:gd name="T15" fmla="*/ 0 h 213"/>
                <a:gd name="T16" fmla="*/ 0 w 3838"/>
                <a:gd name="T17" fmla="*/ 213 h 213"/>
                <a:gd name="T18" fmla="*/ 31 w 3838"/>
                <a:gd name="T19" fmla="*/ 183 h 213"/>
                <a:gd name="T20" fmla="*/ 213 w 3838"/>
                <a:gd name="T21" fmla="*/ 213 h 213"/>
                <a:gd name="T22" fmla="*/ 243 w 3838"/>
                <a:gd name="T23" fmla="*/ 183 h 213"/>
                <a:gd name="T24" fmla="*/ 273 w 3838"/>
                <a:gd name="T25" fmla="*/ 213 h 213"/>
                <a:gd name="T26" fmla="*/ 410 w 3838"/>
                <a:gd name="T27" fmla="*/ 213 h 213"/>
                <a:gd name="T28" fmla="*/ 942 w 3838"/>
                <a:gd name="T29" fmla="*/ 213 h 213"/>
                <a:gd name="T30" fmla="*/ 792 w 3838"/>
                <a:gd name="T31" fmla="*/ 183 h 213"/>
                <a:gd name="T32" fmla="*/ 912 w 3838"/>
                <a:gd name="T33" fmla="*/ 151 h 213"/>
                <a:gd name="T34" fmla="*/ 1004 w 3838"/>
                <a:gd name="T35" fmla="*/ 183 h 213"/>
                <a:gd name="T36" fmla="*/ 1034 w 3838"/>
                <a:gd name="T37" fmla="*/ 213 h 213"/>
                <a:gd name="T38" fmla="*/ 3838 w 3838"/>
                <a:gd name="T39" fmla="*/ 183 h 213"/>
                <a:gd name="T40" fmla="*/ 213 w 3838"/>
                <a:gd name="T41" fmla="*/ 183 h 213"/>
                <a:gd name="T42" fmla="*/ 31 w 3838"/>
                <a:gd name="T43" fmla="*/ 151 h 213"/>
                <a:gd name="T44" fmla="*/ 183 w 3838"/>
                <a:gd name="T45" fmla="*/ 121 h 213"/>
                <a:gd name="T46" fmla="*/ 213 w 3838"/>
                <a:gd name="T47" fmla="*/ 183 h 213"/>
                <a:gd name="T48" fmla="*/ 183 w 3838"/>
                <a:gd name="T49" fmla="*/ 91 h 213"/>
                <a:gd name="T50" fmla="*/ 31 w 3838"/>
                <a:gd name="T51" fmla="*/ 60 h 213"/>
                <a:gd name="T52" fmla="*/ 213 w 3838"/>
                <a:gd name="T53" fmla="*/ 91 h 213"/>
                <a:gd name="T54" fmla="*/ 273 w 3838"/>
                <a:gd name="T55" fmla="*/ 151 h 213"/>
                <a:gd name="T56" fmla="*/ 243 w 3838"/>
                <a:gd name="T57" fmla="*/ 121 h 213"/>
                <a:gd name="T58" fmla="*/ 273 w 3838"/>
                <a:gd name="T59" fmla="*/ 151 h 213"/>
                <a:gd name="T60" fmla="*/ 243 w 3838"/>
                <a:gd name="T61" fmla="*/ 91 h 213"/>
                <a:gd name="T62" fmla="*/ 273 w 3838"/>
                <a:gd name="T63" fmla="*/ 60 h 213"/>
                <a:gd name="T64" fmla="*/ 395 w 3838"/>
                <a:gd name="T65" fmla="*/ 183 h 213"/>
                <a:gd name="T66" fmla="*/ 305 w 3838"/>
                <a:gd name="T67" fmla="*/ 153 h 213"/>
                <a:gd name="T68" fmla="*/ 395 w 3838"/>
                <a:gd name="T69" fmla="*/ 183 h 213"/>
                <a:gd name="T70" fmla="*/ 305 w 3838"/>
                <a:gd name="T71" fmla="*/ 121 h 213"/>
                <a:gd name="T72" fmla="*/ 395 w 3838"/>
                <a:gd name="T73" fmla="*/ 91 h 213"/>
                <a:gd name="T74" fmla="*/ 455 w 3838"/>
                <a:gd name="T75" fmla="*/ 183 h 213"/>
                <a:gd name="T76" fmla="*/ 425 w 3838"/>
                <a:gd name="T77" fmla="*/ 153 h 213"/>
                <a:gd name="T78" fmla="*/ 455 w 3838"/>
                <a:gd name="T79" fmla="*/ 183 h 213"/>
                <a:gd name="T80" fmla="*/ 472 w 3838"/>
                <a:gd name="T81" fmla="*/ 183 h 213"/>
                <a:gd name="T82" fmla="*/ 502 w 3838"/>
                <a:gd name="T83" fmla="*/ 153 h 213"/>
                <a:gd name="T84" fmla="*/ 547 w 3838"/>
                <a:gd name="T85" fmla="*/ 183 h 213"/>
                <a:gd name="T86" fmla="*/ 517 w 3838"/>
                <a:gd name="T87" fmla="*/ 153 h 213"/>
                <a:gd name="T88" fmla="*/ 547 w 3838"/>
                <a:gd name="T89" fmla="*/ 183 h 213"/>
                <a:gd name="T90" fmla="*/ 563 w 3838"/>
                <a:gd name="T91" fmla="*/ 183 h 213"/>
                <a:gd name="T92" fmla="*/ 593 w 3838"/>
                <a:gd name="T93" fmla="*/ 153 h 213"/>
                <a:gd name="T94" fmla="*/ 638 w 3838"/>
                <a:gd name="T95" fmla="*/ 183 h 213"/>
                <a:gd name="T96" fmla="*/ 608 w 3838"/>
                <a:gd name="T97" fmla="*/ 153 h 213"/>
                <a:gd name="T98" fmla="*/ 638 w 3838"/>
                <a:gd name="T99" fmla="*/ 183 h 213"/>
                <a:gd name="T100" fmla="*/ 655 w 3838"/>
                <a:gd name="T101" fmla="*/ 183 h 213"/>
                <a:gd name="T102" fmla="*/ 685 w 3838"/>
                <a:gd name="T103" fmla="*/ 153 h 213"/>
                <a:gd name="T104" fmla="*/ 730 w 3838"/>
                <a:gd name="T105" fmla="*/ 183 h 213"/>
                <a:gd name="T106" fmla="*/ 700 w 3838"/>
                <a:gd name="T107" fmla="*/ 153 h 213"/>
                <a:gd name="T108" fmla="*/ 730 w 3838"/>
                <a:gd name="T109" fmla="*/ 183 h 213"/>
                <a:gd name="T110" fmla="*/ 745 w 3838"/>
                <a:gd name="T111" fmla="*/ 183 h 213"/>
                <a:gd name="T112" fmla="*/ 775 w 3838"/>
                <a:gd name="T113" fmla="*/ 15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38" h="213">
                  <a:moveTo>
                    <a:pt x="1034" y="183"/>
                  </a:moveTo>
                  <a:lnTo>
                    <a:pt x="1004" y="153"/>
                  </a:lnTo>
                  <a:lnTo>
                    <a:pt x="1004" y="153"/>
                  </a:lnTo>
                  <a:lnTo>
                    <a:pt x="942" y="153"/>
                  </a:lnTo>
                  <a:lnTo>
                    <a:pt x="912" y="121"/>
                  </a:lnTo>
                  <a:lnTo>
                    <a:pt x="792" y="121"/>
                  </a:lnTo>
                  <a:lnTo>
                    <a:pt x="792" y="91"/>
                  </a:lnTo>
                  <a:lnTo>
                    <a:pt x="410" y="91"/>
                  </a:lnTo>
                  <a:lnTo>
                    <a:pt x="410" y="60"/>
                  </a:lnTo>
                  <a:lnTo>
                    <a:pt x="305" y="60"/>
                  </a:lnTo>
                  <a:lnTo>
                    <a:pt x="305" y="30"/>
                  </a:lnTo>
                  <a:lnTo>
                    <a:pt x="213" y="30"/>
                  </a:lnTo>
                  <a:lnTo>
                    <a:pt x="213" y="60"/>
                  </a:lnTo>
                  <a:lnTo>
                    <a:pt x="183" y="30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31" y="213"/>
                  </a:lnTo>
                  <a:lnTo>
                    <a:pt x="31" y="183"/>
                  </a:lnTo>
                  <a:lnTo>
                    <a:pt x="183" y="183"/>
                  </a:lnTo>
                  <a:lnTo>
                    <a:pt x="213" y="213"/>
                  </a:lnTo>
                  <a:lnTo>
                    <a:pt x="243" y="213"/>
                  </a:lnTo>
                  <a:lnTo>
                    <a:pt x="243" y="183"/>
                  </a:lnTo>
                  <a:lnTo>
                    <a:pt x="273" y="183"/>
                  </a:lnTo>
                  <a:lnTo>
                    <a:pt x="273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2" y="213"/>
                  </a:lnTo>
                  <a:lnTo>
                    <a:pt x="942" y="213"/>
                  </a:lnTo>
                  <a:lnTo>
                    <a:pt x="912" y="183"/>
                  </a:lnTo>
                  <a:lnTo>
                    <a:pt x="792" y="183"/>
                  </a:lnTo>
                  <a:lnTo>
                    <a:pt x="792" y="151"/>
                  </a:lnTo>
                  <a:lnTo>
                    <a:pt x="912" y="151"/>
                  </a:lnTo>
                  <a:lnTo>
                    <a:pt x="942" y="183"/>
                  </a:lnTo>
                  <a:lnTo>
                    <a:pt x="1004" y="183"/>
                  </a:lnTo>
                  <a:lnTo>
                    <a:pt x="1004" y="183"/>
                  </a:lnTo>
                  <a:lnTo>
                    <a:pt x="1034" y="213"/>
                  </a:lnTo>
                  <a:lnTo>
                    <a:pt x="3838" y="213"/>
                  </a:lnTo>
                  <a:lnTo>
                    <a:pt x="3838" y="183"/>
                  </a:lnTo>
                  <a:lnTo>
                    <a:pt x="1034" y="183"/>
                  </a:lnTo>
                  <a:close/>
                  <a:moveTo>
                    <a:pt x="213" y="183"/>
                  </a:moveTo>
                  <a:lnTo>
                    <a:pt x="183" y="151"/>
                  </a:lnTo>
                  <a:lnTo>
                    <a:pt x="31" y="151"/>
                  </a:lnTo>
                  <a:lnTo>
                    <a:pt x="31" y="121"/>
                  </a:lnTo>
                  <a:lnTo>
                    <a:pt x="183" y="121"/>
                  </a:lnTo>
                  <a:lnTo>
                    <a:pt x="213" y="151"/>
                  </a:lnTo>
                  <a:lnTo>
                    <a:pt x="213" y="183"/>
                  </a:lnTo>
                  <a:close/>
                  <a:moveTo>
                    <a:pt x="213" y="121"/>
                  </a:moveTo>
                  <a:lnTo>
                    <a:pt x="183" y="91"/>
                  </a:lnTo>
                  <a:lnTo>
                    <a:pt x="31" y="91"/>
                  </a:lnTo>
                  <a:lnTo>
                    <a:pt x="31" y="60"/>
                  </a:lnTo>
                  <a:lnTo>
                    <a:pt x="183" y="60"/>
                  </a:lnTo>
                  <a:lnTo>
                    <a:pt x="213" y="91"/>
                  </a:lnTo>
                  <a:lnTo>
                    <a:pt x="213" y="121"/>
                  </a:lnTo>
                  <a:close/>
                  <a:moveTo>
                    <a:pt x="273" y="151"/>
                  </a:moveTo>
                  <a:lnTo>
                    <a:pt x="243" y="151"/>
                  </a:lnTo>
                  <a:lnTo>
                    <a:pt x="243" y="121"/>
                  </a:lnTo>
                  <a:lnTo>
                    <a:pt x="273" y="121"/>
                  </a:lnTo>
                  <a:lnTo>
                    <a:pt x="273" y="151"/>
                  </a:lnTo>
                  <a:close/>
                  <a:moveTo>
                    <a:pt x="273" y="91"/>
                  </a:moveTo>
                  <a:lnTo>
                    <a:pt x="243" y="91"/>
                  </a:lnTo>
                  <a:lnTo>
                    <a:pt x="243" y="60"/>
                  </a:lnTo>
                  <a:lnTo>
                    <a:pt x="273" y="60"/>
                  </a:lnTo>
                  <a:lnTo>
                    <a:pt x="273" y="91"/>
                  </a:lnTo>
                  <a:close/>
                  <a:moveTo>
                    <a:pt x="395" y="183"/>
                  </a:moveTo>
                  <a:lnTo>
                    <a:pt x="305" y="183"/>
                  </a:lnTo>
                  <a:lnTo>
                    <a:pt x="305" y="153"/>
                  </a:lnTo>
                  <a:lnTo>
                    <a:pt x="395" y="153"/>
                  </a:lnTo>
                  <a:lnTo>
                    <a:pt x="395" y="183"/>
                  </a:lnTo>
                  <a:close/>
                  <a:moveTo>
                    <a:pt x="395" y="121"/>
                  </a:moveTo>
                  <a:lnTo>
                    <a:pt x="305" y="121"/>
                  </a:lnTo>
                  <a:lnTo>
                    <a:pt x="305" y="91"/>
                  </a:lnTo>
                  <a:lnTo>
                    <a:pt x="395" y="91"/>
                  </a:lnTo>
                  <a:lnTo>
                    <a:pt x="395" y="121"/>
                  </a:lnTo>
                  <a:close/>
                  <a:moveTo>
                    <a:pt x="455" y="183"/>
                  </a:moveTo>
                  <a:lnTo>
                    <a:pt x="425" y="183"/>
                  </a:lnTo>
                  <a:lnTo>
                    <a:pt x="425" y="153"/>
                  </a:lnTo>
                  <a:lnTo>
                    <a:pt x="455" y="153"/>
                  </a:lnTo>
                  <a:lnTo>
                    <a:pt x="455" y="183"/>
                  </a:lnTo>
                  <a:close/>
                  <a:moveTo>
                    <a:pt x="502" y="183"/>
                  </a:moveTo>
                  <a:lnTo>
                    <a:pt x="472" y="183"/>
                  </a:lnTo>
                  <a:lnTo>
                    <a:pt x="472" y="153"/>
                  </a:lnTo>
                  <a:lnTo>
                    <a:pt x="502" y="153"/>
                  </a:lnTo>
                  <a:lnTo>
                    <a:pt x="502" y="183"/>
                  </a:lnTo>
                  <a:close/>
                  <a:moveTo>
                    <a:pt x="547" y="183"/>
                  </a:moveTo>
                  <a:lnTo>
                    <a:pt x="517" y="183"/>
                  </a:lnTo>
                  <a:lnTo>
                    <a:pt x="517" y="153"/>
                  </a:lnTo>
                  <a:lnTo>
                    <a:pt x="547" y="153"/>
                  </a:lnTo>
                  <a:lnTo>
                    <a:pt x="547" y="183"/>
                  </a:lnTo>
                  <a:close/>
                  <a:moveTo>
                    <a:pt x="593" y="183"/>
                  </a:moveTo>
                  <a:lnTo>
                    <a:pt x="563" y="183"/>
                  </a:lnTo>
                  <a:lnTo>
                    <a:pt x="563" y="153"/>
                  </a:lnTo>
                  <a:lnTo>
                    <a:pt x="593" y="153"/>
                  </a:lnTo>
                  <a:lnTo>
                    <a:pt x="593" y="183"/>
                  </a:lnTo>
                  <a:close/>
                  <a:moveTo>
                    <a:pt x="638" y="183"/>
                  </a:moveTo>
                  <a:lnTo>
                    <a:pt x="608" y="183"/>
                  </a:lnTo>
                  <a:lnTo>
                    <a:pt x="608" y="153"/>
                  </a:lnTo>
                  <a:lnTo>
                    <a:pt x="638" y="153"/>
                  </a:lnTo>
                  <a:lnTo>
                    <a:pt x="638" y="183"/>
                  </a:lnTo>
                  <a:close/>
                  <a:moveTo>
                    <a:pt x="685" y="183"/>
                  </a:moveTo>
                  <a:lnTo>
                    <a:pt x="655" y="183"/>
                  </a:lnTo>
                  <a:lnTo>
                    <a:pt x="655" y="153"/>
                  </a:lnTo>
                  <a:lnTo>
                    <a:pt x="685" y="153"/>
                  </a:lnTo>
                  <a:lnTo>
                    <a:pt x="685" y="183"/>
                  </a:lnTo>
                  <a:close/>
                  <a:moveTo>
                    <a:pt x="730" y="183"/>
                  </a:moveTo>
                  <a:lnTo>
                    <a:pt x="700" y="183"/>
                  </a:lnTo>
                  <a:lnTo>
                    <a:pt x="700" y="153"/>
                  </a:lnTo>
                  <a:lnTo>
                    <a:pt x="730" y="153"/>
                  </a:lnTo>
                  <a:lnTo>
                    <a:pt x="730" y="183"/>
                  </a:lnTo>
                  <a:close/>
                  <a:moveTo>
                    <a:pt x="775" y="183"/>
                  </a:moveTo>
                  <a:lnTo>
                    <a:pt x="745" y="183"/>
                  </a:lnTo>
                  <a:lnTo>
                    <a:pt x="745" y="153"/>
                  </a:lnTo>
                  <a:lnTo>
                    <a:pt x="775" y="153"/>
                  </a:lnTo>
                  <a:lnTo>
                    <a:pt x="77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56004" y="1800259"/>
            <a:ext cx="4914900" cy="440052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179388" y="1800259"/>
            <a:ext cx="3236912" cy="4400526"/>
          </a:xfrm>
          <a:solidFill>
            <a:schemeClr val="accent3"/>
          </a:solidFill>
        </p:spPr>
        <p:txBody>
          <a:bodyPr/>
          <a:lstStyle>
            <a:lvl1pPr marL="0" marR="0" indent="0" algn="l" defTabSz="911829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6" name="Eine Ecke des Rechtecks abrunden 5"/>
          <p:cNvSpPr/>
          <p:nvPr userDrawn="1"/>
        </p:nvSpPr>
        <p:spPr>
          <a:xfrm>
            <a:off x="177802" y="1619258"/>
            <a:ext cx="3238501" cy="181000"/>
          </a:xfrm>
          <a:prstGeom prst="round1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4" tIns="45595" rIns="91184" bIns="45595" rtlCol="0" anchor="ctr"/>
          <a:lstStyle/>
          <a:p>
            <a:pPr algn="ctr"/>
            <a:endParaRPr lang="de-DE" dirty="0"/>
          </a:p>
        </p:txBody>
      </p:sp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744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ildplatzhalter 2047"/>
          <p:cNvSpPr>
            <a:spLocks noGrp="1"/>
          </p:cNvSpPr>
          <p:nvPr>
            <p:ph type="pic" sz="quarter" idx="10" hasCustomPrompt="1"/>
          </p:nvPr>
        </p:nvSpPr>
        <p:spPr>
          <a:xfrm>
            <a:off x="177800" y="796926"/>
            <a:ext cx="9972676" cy="6222999"/>
          </a:xfrm>
          <a:prstGeom prst="round1Rect">
            <a:avLst>
              <a:gd name="adj" fmla="val 10588"/>
            </a:avLst>
          </a:prstGeom>
          <a:solidFill>
            <a:srgbClr val="8D99B0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457199" y="1125293"/>
            <a:ext cx="6005464" cy="5544616"/>
          </a:xfrm>
        </p:spPr>
        <p:txBody>
          <a:bodyPr/>
          <a:lstStyle>
            <a:lvl1pPr>
              <a:defRPr sz="2000"/>
            </a:lvl1pPr>
            <a:lvl2pPr marL="175898" indent="-175898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98" indent="-175898">
              <a:spcBef>
                <a:spcPts val="500"/>
              </a:spcBef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237163" y="1296194"/>
            <a:ext cx="4298892" cy="2520280"/>
          </a:xfrm>
        </p:spPr>
        <p:txBody>
          <a:bodyPr/>
          <a:lstStyle>
            <a:lvl1pPr marL="0" indent="0" algn="r">
              <a:lnSpc>
                <a:spcPts val="4500"/>
              </a:lnSpc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 algn="r">
              <a:lnSpc>
                <a:spcPts val="1000"/>
              </a:lnSpc>
              <a:spcBef>
                <a:spcPts val="0"/>
              </a:spcBef>
              <a:spcAft>
                <a:spcPts val="300"/>
              </a:spcAft>
              <a:buNone/>
              <a:defRPr sz="1500">
                <a:solidFill>
                  <a:schemeClr val="bg1"/>
                </a:solidFill>
              </a:defRPr>
            </a:lvl2pPr>
            <a:lvl3pPr marL="0" indent="0" algn="r">
              <a:lnSpc>
                <a:spcPts val="4500"/>
              </a:lnSpc>
              <a:spcBef>
                <a:spcPts val="0"/>
              </a:spcBef>
              <a:buNone/>
              <a:defRPr sz="3500" baseline="0">
                <a:solidFill>
                  <a:srgbClr val="B8C4D3"/>
                </a:solidFill>
              </a:defRPr>
            </a:lvl3pPr>
            <a:lvl4pPr marL="0" indent="0" algn="r">
              <a:lnSpc>
                <a:spcPts val="1000"/>
              </a:lnSpc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rgbClr val="B8C4D3"/>
                </a:solidFill>
              </a:defRPr>
            </a:lvl4pPr>
            <a:lvl5pPr marL="199816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Headline</a:t>
            </a:r>
          </a:p>
          <a:p>
            <a:pPr lvl="1"/>
            <a:r>
              <a:rPr lang="de-DE"/>
              <a:t>Subhead (2x einrücken) </a:t>
            </a:r>
          </a:p>
          <a:p>
            <a:pPr lvl="2"/>
            <a:r>
              <a:rPr lang="de-DE"/>
              <a:t>Headline EN (3x einrücken)</a:t>
            </a:r>
          </a:p>
          <a:p>
            <a:pPr lvl="3"/>
            <a:r>
              <a:rPr lang="de-DE"/>
              <a:t>Subhead EN (4x einrücken)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7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o mit 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  <a:prstGeom prst="rect">
            <a:avLst/>
          </a:prstGeo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53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74"/>
            <a:ext cx="7912892" cy="221217"/>
          </a:xfrm>
          <a:prstGeom prst="rect">
            <a:avLst/>
          </a:prstGeom>
        </p:spPr>
        <p:txBody>
          <a:bodyPr wrap="none" lIns="36000" tIns="36000" rIns="36000" bIns="36000">
            <a:noAutofit/>
          </a:bodyPr>
          <a:lstStyle>
            <a:lvl1pPr marL="0" indent="0" algn="l">
              <a:spcBef>
                <a:spcPts val="500"/>
              </a:spcBef>
              <a:buNone/>
              <a:defRPr sz="1000" cap="all" baseline="0">
                <a:solidFill>
                  <a:schemeClr val="tx2"/>
                </a:solidFill>
              </a:defRPr>
            </a:lvl1pPr>
            <a:lvl2pPr marL="500954" indent="0" algn="l">
              <a:buNone/>
              <a:defRPr sz="1000"/>
            </a:lvl2pPr>
            <a:lvl3pPr marL="1001908" indent="0" algn="l">
              <a:buNone/>
              <a:defRPr sz="1000"/>
            </a:lvl3pPr>
            <a:lvl4pPr marL="1502862" indent="0" algn="l">
              <a:buNone/>
              <a:defRPr sz="1000"/>
            </a:lvl4pPr>
            <a:lvl5pPr marL="2003816" indent="0" algn="l">
              <a:buNone/>
              <a:defRPr sz="1000"/>
            </a:lvl5pPr>
          </a:lstStyle>
          <a:p>
            <a:pPr lvl="0"/>
            <a:r>
              <a:rPr lang="de-DE" dirty="0"/>
              <a:t>Kapitel einfügen</a:t>
            </a:r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59" y="177078"/>
            <a:ext cx="432048" cy="221522"/>
          </a:xfrm>
          <a:prstGeom prst="rect">
            <a:avLst/>
          </a:prstGeom>
        </p:spPr>
        <p:txBody>
          <a:bodyPr vert="horz" lIns="0" tIns="36000" rIns="0" bIns="36000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06" y="761628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Untertitel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668366" y="2301766"/>
            <a:ext cx="4320000" cy="4320000"/>
          </a:xfrm>
          <a:solidFill>
            <a:schemeClr val="accent2"/>
          </a:solidFill>
        </p:spPr>
        <p:txBody>
          <a:bodyPr lIns="180000" tIns="144000" rIns="108000" bIns="7200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6400" indent="-17640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6400" indent="-176400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97644" y="2301766"/>
            <a:ext cx="4320000" cy="4320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80000" tIns="144000" rIns="108000" bIns="7200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6400" indent="-17640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6400" indent="-176400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9" name="Textplatzhalter 2054"/>
          <p:cNvSpPr>
            <a:spLocks noGrp="1"/>
          </p:cNvSpPr>
          <p:nvPr>
            <p:ph type="body" sz="quarter" idx="19" hasCustomPrompt="1"/>
          </p:nvPr>
        </p:nvSpPr>
        <p:spPr>
          <a:xfrm>
            <a:off x="555625" y="6991505"/>
            <a:ext cx="7912892" cy="221217"/>
          </a:xfrm>
        </p:spPr>
        <p:txBody>
          <a:bodyPr wrap="none" lIns="36000" tIns="36000" rIns="36000" bIns="36000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500954" indent="0" algn="l">
              <a:buNone/>
              <a:defRPr sz="1000"/>
            </a:lvl2pPr>
            <a:lvl3pPr marL="1001908" indent="0" algn="l">
              <a:buNone/>
              <a:defRPr sz="1000"/>
            </a:lvl3pPr>
            <a:lvl4pPr marL="1502862" indent="0" algn="l">
              <a:buNone/>
              <a:defRPr sz="1000"/>
            </a:lvl4pPr>
            <a:lvl5pPr marL="2003816" indent="0" algn="l">
              <a:buNone/>
              <a:defRPr sz="1000"/>
            </a:lvl5pPr>
          </a:lstStyle>
          <a:p>
            <a:pPr lvl="0"/>
            <a:r>
              <a:rPr lang="de-DE" dirty="0"/>
              <a:t>Fußzeile EINFÜGEN</a:t>
            </a:r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78" y="188913"/>
            <a:ext cx="845409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98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Bildleis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ildplatzhalter 8"/>
          <p:cNvSpPr>
            <a:spLocks noGrp="1"/>
          </p:cNvSpPr>
          <p:nvPr>
            <p:ph type="pic" sz="quarter" idx="27" hasCustomPrompt="1"/>
          </p:nvPr>
        </p:nvSpPr>
        <p:spPr>
          <a:xfrm>
            <a:off x="179389" y="1728788"/>
            <a:ext cx="9971086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100133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179398" y="3600459"/>
            <a:ext cx="9971087" cy="34194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5" rIns="91386" bIns="45695" rtlCol="0" anchor="ctr"/>
          <a:lstStyle/>
          <a:p>
            <a:pPr algn="ctr"/>
            <a:endParaRPr lang="de-DE"/>
          </a:p>
        </p:txBody>
      </p:sp>
      <p:sp>
        <p:nvSpPr>
          <p:cNvPr id="22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83"/>
            <a:ext cx="7912892" cy="221217"/>
          </a:xfrm>
        </p:spPr>
        <p:txBody>
          <a:bodyPr wrap="none" lIns="35981" tIns="35981" rIns="35981" bIns="3598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500663" indent="0" algn="l">
              <a:buNone/>
              <a:defRPr sz="1000"/>
            </a:lvl2pPr>
            <a:lvl3pPr marL="1001330" indent="0" algn="l">
              <a:buNone/>
              <a:defRPr sz="1000"/>
            </a:lvl3pPr>
            <a:lvl4pPr marL="1501994" indent="0" algn="l">
              <a:buNone/>
              <a:defRPr sz="1000"/>
            </a:lvl4pPr>
            <a:lvl5pPr marL="2002658" indent="0" algn="l">
              <a:buNone/>
              <a:defRPr sz="1000"/>
            </a:lvl5pPr>
          </a:lstStyle>
          <a:p>
            <a:pPr lvl="0"/>
            <a:r>
              <a:rPr lang="de-DE" dirty="0"/>
              <a:t>Kapitel einfügen</a:t>
            </a:r>
          </a:p>
        </p:txBody>
      </p:sp>
      <p:sp>
        <p:nvSpPr>
          <p:cNvPr id="23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81" rIns="0" bIns="3598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/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grpSp>
        <p:nvGrpSpPr>
          <p:cNvPr id="24" name="Gruppieren 23"/>
          <p:cNvGrpSpPr/>
          <p:nvPr userDrawn="1"/>
        </p:nvGrpSpPr>
        <p:grpSpPr>
          <a:xfrm>
            <a:off x="9356069" y="177483"/>
            <a:ext cx="792829" cy="221217"/>
            <a:chOff x="9354444" y="838922"/>
            <a:chExt cx="792829" cy="221217"/>
          </a:xfrm>
        </p:grpSpPr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9616029" y="842151"/>
              <a:ext cx="185693" cy="213143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16"/>
            <p:cNvSpPr>
              <a:spLocks/>
            </p:cNvSpPr>
            <p:nvPr userDrawn="1"/>
          </p:nvSpPr>
          <p:spPr bwMode="auto">
            <a:xfrm>
              <a:off x="9824329" y="838922"/>
              <a:ext cx="129178" cy="221217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17"/>
            <p:cNvSpPr>
              <a:spLocks noEditPoints="1"/>
            </p:cNvSpPr>
            <p:nvPr userDrawn="1"/>
          </p:nvSpPr>
          <p:spPr bwMode="auto">
            <a:xfrm>
              <a:off x="9979342" y="842151"/>
              <a:ext cx="167931" cy="213143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auto">
            <a:xfrm>
              <a:off x="9354444" y="840537"/>
              <a:ext cx="211529" cy="209914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auto">
            <a:xfrm>
              <a:off x="9370591" y="859913"/>
              <a:ext cx="198611" cy="195381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34"/>
            <p:cNvSpPr>
              <a:spLocks/>
            </p:cNvSpPr>
            <p:nvPr userDrawn="1"/>
          </p:nvSpPr>
          <p:spPr bwMode="auto">
            <a:xfrm>
              <a:off x="9616029" y="842151"/>
              <a:ext cx="185693" cy="213143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35"/>
            <p:cNvSpPr>
              <a:spLocks/>
            </p:cNvSpPr>
            <p:nvPr userDrawn="1"/>
          </p:nvSpPr>
          <p:spPr bwMode="auto">
            <a:xfrm>
              <a:off x="9824329" y="838922"/>
              <a:ext cx="129178" cy="221217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36"/>
            <p:cNvSpPr>
              <a:spLocks noEditPoints="1"/>
            </p:cNvSpPr>
            <p:nvPr userDrawn="1"/>
          </p:nvSpPr>
          <p:spPr bwMode="auto">
            <a:xfrm>
              <a:off x="9979342" y="842151"/>
              <a:ext cx="167931" cy="213143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51"/>
            <p:cNvSpPr>
              <a:spLocks/>
            </p:cNvSpPr>
            <p:nvPr userDrawn="1"/>
          </p:nvSpPr>
          <p:spPr bwMode="auto">
            <a:xfrm>
              <a:off x="9354444" y="840537"/>
              <a:ext cx="211529" cy="209914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52"/>
            <p:cNvSpPr>
              <a:spLocks/>
            </p:cNvSpPr>
            <p:nvPr userDrawn="1"/>
          </p:nvSpPr>
          <p:spPr bwMode="auto">
            <a:xfrm>
              <a:off x="9370591" y="859913"/>
              <a:ext cx="198611" cy="195381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39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Untertitel</a:t>
            </a:r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722438" y="3600459"/>
            <a:ext cx="6883400" cy="3419475"/>
          </a:xfrm>
        </p:spPr>
        <p:txBody>
          <a:bodyPr/>
          <a:lstStyle>
            <a:lvl5pPr>
              <a:defRPr baseline="0"/>
            </a:lvl5pPr>
            <a:lvl7pPr>
              <a:defRPr/>
            </a:lvl7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  <p:sp>
        <p:nvSpPr>
          <p:cNvPr id="44" name="Eine Ecke des Rechtecks abrunden 43"/>
          <p:cNvSpPr/>
          <p:nvPr userDrawn="1"/>
        </p:nvSpPr>
        <p:spPr>
          <a:xfrm>
            <a:off x="179388" y="1620512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5" rIns="91386" bIns="45695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014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ine Ecke des Rechtecks abrunden 16"/>
          <p:cNvSpPr/>
          <p:nvPr userDrawn="1"/>
        </p:nvSpPr>
        <p:spPr>
          <a:xfrm>
            <a:off x="177800" y="800145"/>
            <a:ext cx="9972676" cy="6219825"/>
          </a:xfrm>
          <a:prstGeom prst="round1Rect">
            <a:avLst>
              <a:gd name="adj" fmla="val 104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4" tIns="45595" rIns="91184" bIns="45595" rtlCol="0" anchor="ctr"/>
          <a:lstStyle/>
          <a:p>
            <a:pPr algn="ctr"/>
            <a:endParaRPr lang="de-DE" dirty="0"/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980781" y="3902022"/>
            <a:ext cx="9169743" cy="315524"/>
            <a:chOff x="-162073" y="5832475"/>
            <a:chExt cx="11903076" cy="409576"/>
          </a:xfrm>
          <a:solidFill>
            <a:schemeClr val="accent3"/>
          </a:solidFill>
        </p:grpSpPr>
        <p:sp>
          <p:nvSpPr>
            <p:cNvPr id="24" name="Freeform 5"/>
            <p:cNvSpPr>
              <a:spLocks/>
            </p:cNvSpPr>
            <p:nvPr userDrawn="1"/>
          </p:nvSpPr>
          <p:spPr bwMode="auto">
            <a:xfrm>
              <a:off x="4055915" y="6194425"/>
              <a:ext cx="385763" cy="47625"/>
            </a:xfrm>
            <a:custGeom>
              <a:avLst/>
              <a:gdLst>
                <a:gd name="T0" fmla="*/ 0 w 243"/>
                <a:gd name="T1" fmla="*/ 30 h 30"/>
                <a:gd name="T2" fmla="*/ 243 w 243"/>
                <a:gd name="T3" fmla="*/ 30 h 30"/>
                <a:gd name="T4" fmla="*/ 243 w 243"/>
                <a:gd name="T5" fmla="*/ 0 h 30"/>
                <a:gd name="T6" fmla="*/ 30 w 243"/>
                <a:gd name="T7" fmla="*/ 0 h 30"/>
                <a:gd name="T8" fmla="*/ 0 w 243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0">
                  <a:moveTo>
                    <a:pt x="0" y="30"/>
                  </a:moveTo>
                  <a:lnTo>
                    <a:pt x="243" y="30"/>
                  </a:lnTo>
                  <a:lnTo>
                    <a:pt x="243" y="0"/>
                  </a:lnTo>
                  <a:lnTo>
                    <a:pt x="3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3309790" y="6048375"/>
              <a:ext cx="68263" cy="193675"/>
            </a:xfrm>
            <a:custGeom>
              <a:avLst/>
              <a:gdLst>
                <a:gd name="T0" fmla="*/ 0 w 43"/>
                <a:gd name="T1" fmla="*/ 0 h 122"/>
                <a:gd name="T2" fmla="*/ 0 w 43"/>
                <a:gd name="T3" fmla="*/ 122 h 122"/>
                <a:gd name="T4" fmla="*/ 13 w 43"/>
                <a:gd name="T5" fmla="*/ 122 h 122"/>
                <a:gd name="T6" fmla="*/ 13 w 43"/>
                <a:gd name="T7" fmla="*/ 30 h 122"/>
                <a:gd name="T8" fmla="*/ 28 w 43"/>
                <a:gd name="T9" fmla="*/ 30 h 122"/>
                <a:gd name="T10" fmla="*/ 28 w 43"/>
                <a:gd name="T11" fmla="*/ 122 h 122"/>
                <a:gd name="T12" fmla="*/ 43 w 43"/>
                <a:gd name="T13" fmla="*/ 122 h 122"/>
                <a:gd name="T14" fmla="*/ 43 w 43"/>
                <a:gd name="T15" fmla="*/ 15 h 122"/>
                <a:gd name="T16" fmla="*/ 28 w 43"/>
                <a:gd name="T17" fmla="*/ 0 h 122"/>
                <a:gd name="T18" fmla="*/ 0 w 43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22">
                  <a:moveTo>
                    <a:pt x="0" y="0"/>
                  </a:moveTo>
                  <a:lnTo>
                    <a:pt x="0" y="122"/>
                  </a:lnTo>
                  <a:lnTo>
                    <a:pt x="13" y="122"/>
                  </a:lnTo>
                  <a:lnTo>
                    <a:pt x="13" y="30"/>
                  </a:lnTo>
                  <a:lnTo>
                    <a:pt x="28" y="30"/>
                  </a:lnTo>
                  <a:lnTo>
                    <a:pt x="28" y="122"/>
                  </a:lnTo>
                  <a:lnTo>
                    <a:pt x="43" y="122"/>
                  </a:lnTo>
                  <a:lnTo>
                    <a:pt x="43" y="15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auto">
            <a:xfrm>
              <a:off x="6470503" y="5903913"/>
              <a:ext cx="5270500" cy="338138"/>
            </a:xfrm>
            <a:custGeom>
              <a:avLst/>
              <a:gdLst>
                <a:gd name="T0" fmla="*/ 396 w 3320"/>
                <a:gd name="T1" fmla="*/ 151 h 213"/>
                <a:gd name="T2" fmla="*/ 304 w 3320"/>
                <a:gd name="T3" fmla="*/ 183 h 213"/>
                <a:gd name="T4" fmla="*/ 426 w 3320"/>
                <a:gd name="T5" fmla="*/ 151 h 213"/>
                <a:gd name="T6" fmla="*/ 456 w 3320"/>
                <a:gd name="T7" fmla="*/ 183 h 213"/>
                <a:gd name="T8" fmla="*/ 426 w 3320"/>
                <a:gd name="T9" fmla="*/ 151 h 213"/>
                <a:gd name="T10" fmla="*/ 502 w 3320"/>
                <a:gd name="T11" fmla="*/ 151 h 213"/>
                <a:gd name="T12" fmla="*/ 471 w 3320"/>
                <a:gd name="T13" fmla="*/ 183 h 213"/>
                <a:gd name="T14" fmla="*/ 517 w 3320"/>
                <a:gd name="T15" fmla="*/ 151 h 213"/>
                <a:gd name="T16" fmla="*/ 547 w 3320"/>
                <a:gd name="T17" fmla="*/ 183 h 213"/>
                <a:gd name="T18" fmla="*/ 517 w 3320"/>
                <a:gd name="T19" fmla="*/ 151 h 213"/>
                <a:gd name="T20" fmla="*/ 594 w 3320"/>
                <a:gd name="T21" fmla="*/ 151 h 213"/>
                <a:gd name="T22" fmla="*/ 563 w 3320"/>
                <a:gd name="T23" fmla="*/ 183 h 213"/>
                <a:gd name="T24" fmla="*/ 609 w 3320"/>
                <a:gd name="T25" fmla="*/ 151 h 213"/>
                <a:gd name="T26" fmla="*/ 639 w 3320"/>
                <a:gd name="T27" fmla="*/ 183 h 213"/>
                <a:gd name="T28" fmla="*/ 609 w 3320"/>
                <a:gd name="T29" fmla="*/ 151 h 213"/>
                <a:gd name="T30" fmla="*/ 684 w 3320"/>
                <a:gd name="T31" fmla="*/ 151 h 213"/>
                <a:gd name="T32" fmla="*/ 654 w 3320"/>
                <a:gd name="T33" fmla="*/ 183 h 213"/>
                <a:gd name="T34" fmla="*/ 699 w 3320"/>
                <a:gd name="T35" fmla="*/ 151 h 213"/>
                <a:gd name="T36" fmla="*/ 729 w 3320"/>
                <a:gd name="T37" fmla="*/ 183 h 213"/>
                <a:gd name="T38" fmla="*/ 699 w 3320"/>
                <a:gd name="T39" fmla="*/ 151 h 213"/>
                <a:gd name="T40" fmla="*/ 776 w 3320"/>
                <a:gd name="T41" fmla="*/ 151 h 213"/>
                <a:gd name="T42" fmla="*/ 746 w 3320"/>
                <a:gd name="T43" fmla="*/ 183 h 213"/>
                <a:gd name="T44" fmla="*/ 244 w 3320"/>
                <a:gd name="T45" fmla="*/ 121 h 213"/>
                <a:gd name="T46" fmla="*/ 274 w 3320"/>
                <a:gd name="T47" fmla="*/ 151 h 213"/>
                <a:gd name="T48" fmla="*/ 244 w 3320"/>
                <a:gd name="T49" fmla="*/ 121 h 213"/>
                <a:gd name="T50" fmla="*/ 182 w 3320"/>
                <a:gd name="T51" fmla="*/ 121 h 213"/>
                <a:gd name="T52" fmla="*/ 212 w 3320"/>
                <a:gd name="T53" fmla="*/ 183 h 213"/>
                <a:gd name="T54" fmla="*/ 30 w 3320"/>
                <a:gd name="T55" fmla="*/ 151 h 213"/>
                <a:gd name="T56" fmla="*/ 304 w 3320"/>
                <a:gd name="T57" fmla="*/ 91 h 213"/>
                <a:gd name="T58" fmla="*/ 396 w 3320"/>
                <a:gd name="T59" fmla="*/ 121 h 213"/>
                <a:gd name="T60" fmla="*/ 304 w 3320"/>
                <a:gd name="T61" fmla="*/ 91 h 213"/>
                <a:gd name="T62" fmla="*/ 182 w 3320"/>
                <a:gd name="T63" fmla="*/ 61 h 213"/>
                <a:gd name="T64" fmla="*/ 212 w 3320"/>
                <a:gd name="T65" fmla="*/ 121 h 213"/>
                <a:gd name="T66" fmla="*/ 30 w 3320"/>
                <a:gd name="T67" fmla="*/ 91 h 213"/>
                <a:gd name="T68" fmla="*/ 244 w 3320"/>
                <a:gd name="T69" fmla="*/ 61 h 213"/>
                <a:gd name="T70" fmla="*/ 274 w 3320"/>
                <a:gd name="T71" fmla="*/ 91 h 213"/>
                <a:gd name="T72" fmla="*/ 244 w 3320"/>
                <a:gd name="T73" fmla="*/ 61 h 213"/>
                <a:gd name="T74" fmla="*/ 0 w 3320"/>
                <a:gd name="T75" fmla="*/ 213 h 213"/>
                <a:gd name="T76" fmla="*/ 30 w 3320"/>
                <a:gd name="T77" fmla="*/ 183 h 213"/>
                <a:gd name="T78" fmla="*/ 212 w 3320"/>
                <a:gd name="T79" fmla="*/ 213 h 213"/>
                <a:gd name="T80" fmla="*/ 244 w 3320"/>
                <a:gd name="T81" fmla="*/ 183 h 213"/>
                <a:gd name="T82" fmla="*/ 274 w 3320"/>
                <a:gd name="T83" fmla="*/ 213 h 213"/>
                <a:gd name="T84" fmla="*/ 410 w 3320"/>
                <a:gd name="T85" fmla="*/ 213 h 213"/>
                <a:gd name="T86" fmla="*/ 943 w 3320"/>
                <a:gd name="T87" fmla="*/ 213 h 213"/>
                <a:gd name="T88" fmla="*/ 791 w 3320"/>
                <a:gd name="T89" fmla="*/ 181 h 213"/>
                <a:gd name="T90" fmla="*/ 911 w 3320"/>
                <a:gd name="T91" fmla="*/ 151 h 213"/>
                <a:gd name="T92" fmla="*/ 1003 w 3320"/>
                <a:gd name="T93" fmla="*/ 181 h 213"/>
                <a:gd name="T94" fmla="*/ 1034 w 3320"/>
                <a:gd name="T95" fmla="*/ 213 h 213"/>
                <a:gd name="T96" fmla="*/ 3320 w 3320"/>
                <a:gd name="T97" fmla="*/ 183 h 213"/>
                <a:gd name="T98" fmla="*/ 1003 w 3320"/>
                <a:gd name="T99" fmla="*/ 153 h 213"/>
                <a:gd name="T100" fmla="*/ 943 w 3320"/>
                <a:gd name="T101" fmla="*/ 151 h 213"/>
                <a:gd name="T102" fmla="*/ 791 w 3320"/>
                <a:gd name="T103" fmla="*/ 121 h 213"/>
                <a:gd name="T104" fmla="*/ 410 w 3320"/>
                <a:gd name="T105" fmla="*/ 91 h 213"/>
                <a:gd name="T106" fmla="*/ 304 w 3320"/>
                <a:gd name="T107" fmla="*/ 61 h 213"/>
                <a:gd name="T108" fmla="*/ 212 w 3320"/>
                <a:gd name="T109" fmla="*/ 30 h 213"/>
                <a:gd name="T110" fmla="*/ 182 w 3320"/>
                <a:gd name="T111" fmla="*/ 30 h 213"/>
                <a:gd name="T112" fmla="*/ 30 w 3320"/>
                <a:gd name="T11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20" h="213">
                  <a:moveTo>
                    <a:pt x="304" y="151"/>
                  </a:moveTo>
                  <a:lnTo>
                    <a:pt x="396" y="151"/>
                  </a:lnTo>
                  <a:lnTo>
                    <a:pt x="396" y="183"/>
                  </a:lnTo>
                  <a:lnTo>
                    <a:pt x="304" y="183"/>
                  </a:lnTo>
                  <a:lnTo>
                    <a:pt x="304" y="151"/>
                  </a:lnTo>
                  <a:close/>
                  <a:moveTo>
                    <a:pt x="426" y="151"/>
                  </a:moveTo>
                  <a:lnTo>
                    <a:pt x="456" y="151"/>
                  </a:lnTo>
                  <a:lnTo>
                    <a:pt x="456" y="183"/>
                  </a:lnTo>
                  <a:lnTo>
                    <a:pt x="426" y="183"/>
                  </a:lnTo>
                  <a:lnTo>
                    <a:pt x="426" y="151"/>
                  </a:lnTo>
                  <a:close/>
                  <a:moveTo>
                    <a:pt x="471" y="151"/>
                  </a:moveTo>
                  <a:lnTo>
                    <a:pt x="502" y="151"/>
                  </a:lnTo>
                  <a:lnTo>
                    <a:pt x="502" y="183"/>
                  </a:lnTo>
                  <a:lnTo>
                    <a:pt x="471" y="183"/>
                  </a:lnTo>
                  <a:lnTo>
                    <a:pt x="471" y="151"/>
                  </a:lnTo>
                  <a:close/>
                  <a:moveTo>
                    <a:pt x="517" y="151"/>
                  </a:moveTo>
                  <a:lnTo>
                    <a:pt x="547" y="151"/>
                  </a:lnTo>
                  <a:lnTo>
                    <a:pt x="547" y="183"/>
                  </a:lnTo>
                  <a:lnTo>
                    <a:pt x="517" y="183"/>
                  </a:lnTo>
                  <a:lnTo>
                    <a:pt x="517" y="151"/>
                  </a:lnTo>
                  <a:close/>
                  <a:moveTo>
                    <a:pt x="563" y="151"/>
                  </a:moveTo>
                  <a:lnTo>
                    <a:pt x="594" y="151"/>
                  </a:lnTo>
                  <a:lnTo>
                    <a:pt x="594" y="183"/>
                  </a:lnTo>
                  <a:lnTo>
                    <a:pt x="563" y="183"/>
                  </a:lnTo>
                  <a:lnTo>
                    <a:pt x="563" y="151"/>
                  </a:lnTo>
                  <a:close/>
                  <a:moveTo>
                    <a:pt x="609" y="151"/>
                  </a:moveTo>
                  <a:lnTo>
                    <a:pt x="639" y="151"/>
                  </a:lnTo>
                  <a:lnTo>
                    <a:pt x="639" y="183"/>
                  </a:lnTo>
                  <a:lnTo>
                    <a:pt x="609" y="183"/>
                  </a:lnTo>
                  <a:lnTo>
                    <a:pt x="609" y="151"/>
                  </a:lnTo>
                  <a:close/>
                  <a:moveTo>
                    <a:pt x="654" y="151"/>
                  </a:moveTo>
                  <a:lnTo>
                    <a:pt x="684" y="151"/>
                  </a:lnTo>
                  <a:lnTo>
                    <a:pt x="684" y="183"/>
                  </a:lnTo>
                  <a:lnTo>
                    <a:pt x="654" y="183"/>
                  </a:lnTo>
                  <a:lnTo>
                    <a:pt x="654" y="151"/>
                  </a:lnTo>
                  <a:close/>
                  <a:moveTo>
                    <a:pt x="699" y="151"/>
                  </a:moveTo>
                  <a:lnTo>
                    <a:pt x="729" y="151"/>
                  </a:lnTo>
                  <a:lnTo>
                    <a:pt x="729" y="183"/>
                  </a:lnTo>
                  <a:lnTo>
                    <a:pt x="699" y="183"/>
                  </a:lnTo>
                  <a:lnTo>
                    <a:pt x="699" y="151"/>
                  </a:lnTo>
                  <a:close/>
                  <a:moveTo>
                    <a:pt x="746" y="151"/>
                  </a:moveTo>
                  <a:lnTo>
                    <a:pt x="776" y="151"/>
                  </a:lnTo>
                  <a:lnTo>
                    <a:pt x="776" y="183"/>
                  </a:lnTo>
                  <a:lnTo>
                    <a:pt x="746" y="183"/>
                  </a:lnTo>
                  <a:lnTo>
                    <a:pt x="746" y="151"/>
                  </a:lnTo>
                  <a:close/>
                  <a:moveTo>
                    <a:pt x="244" y="121"/>
                  </a:moveTo>
                  <a:lnTo>
                    <a:pt x="274" y="121"/>
                  </a:lnTo>
                  <a:lnTo>
                    <a:pt x="274" y="151"/>
                  </a:lnTo>
                  <a:lnTo>
                    <a:pt x="244" y="151"/>
                  </a:lnTo>
                  <a:lnTo>
                    <a:pt x="244" y="121"/>
                  </a:lnTo>
                  <a:close/>
                  <a:moveTo>
                    <a:pt x="30" y="121"/>
                  </a:moveTo>
                  <a:lnTo>
                    <a:pt x="182" y="121"/>
                  </a:lnTo>
                  <a:lnTo>
                    <a:pt x="212" y="151"/>
                  </a:lnTo>
                  <a:lnTo>
                    <a:pt x="212" y="183"/>
                  </a:lnTo>
                  <a:lnTo>
                    <a:pt x="182" y="151"/>
                  </a:lnTo>
                  <a:lnTo>
                    <a:pt x="30" y="151"/>
                  </a:lnTo>
                  <a:lnTo>
                    <a:pt x="30" y="121"/>
                  </a:lnTo>
                  <a:close/>
                  <a:moveTo>
                    <a:pt x="304" y="91"/>
                  </a:moveTo>
                  <a:lnTo>
                    <a:pt x="396" y="91"/>
                  </a:lnTo>
                  <a:lnTo>
                    <a:pt x="396" y="121"/>
                  </a:lnTo>
                  <a:lnTo>
                    <a:pt x="304" y="121"/>
                  </a:lnTo>
                  <a:lnTo>
                    <a:pt x="304" y="91"/>
                  </a:lnTo>
                  <a:close/>
                  <a:moveTo>
                    <a:pt x="30" y="61"/>
                  </a:move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lnTo>
                    <a:pt x="182" y="91"/>
                  </a:lnTo>
                  <a:lnTo>
                    <a:pt x="30" y="91"/>
                  </a:lnTo>
                  <a:lnTo>
                    <a:pt x="30" y="61"/>
                  </a:lnTo>
                  <a:close/>
                  <a:moveTo>
                    <a:pt x="244" y="61"/>
                  </a:moveTo>
                  <a:lnTo>
                    <a:pt x="274" y="61"/>
                  </a:lnTo>
                  <a:lnTo>
                    <a:pt x="274" y="91"/>
                  </a:lnTo>
                  <a:lnTo>
                    <a:pt x="244" y="91"/>
                  </a:lnTo>
                  <a:lnTo>
                    <a:pt x="244" y="61"/>
                  </a:lnTo>
                  <a:close/>
                  <a:moveTo>
                    <a:pt x="0" y="0"/>
                  </a:moveTo>
                  <a:lnTo>
                    <a:pt x="0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44" y="213"/>
                  </a:lnTo>
                  <a:lnTo>
                    <a:pt x="244" y="183"/>
                  </a:lnTo>
                  <a:lnTo>
                    <a:pt x="274" y="183"/>
                  </a:lnTo>
                  <a:lnTo>
                    <a:pt x="274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1" y="213"/>
                  </a:lnTo>
                  <a:lnTo>
                    <a:pt x="943" y="213"/>
                  </a:lnTo>
                  <a:lnTo>
                    <a:pt x="911" y="181"/>
                  </a:lnTo>
                  <a:lnTo>
                    <a:pt x="791" y="181"/>
                  </a:lnTo>
                  <a:lnTo>
                    <a:pt x="791" y="151"/>
                  </a:lnTo>
                  <a:lnTo>
                    <a:pt x="911" y="151"/>
                  </a:lnTo>
                  <a:lnTo>
                    <a:pt x="943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34" y="213"/>
                  </a:lnTo>
                  <a:lnTo>
                    <a:pt x="3320" y="213"/>
                  </a:lnTo>
                  <a:lnTo>
                    <a:pt x="3320" y="183"/>
                  </a:lnTo>
                  <a:lnTo>
                    <a:pt x="1034" y="183"/>
                  </a:lnTo>
                  <a:lnTo>
                    <a:pt x="1003" y="153"/>
                  </a:lnTo>
                  <a:lnTo>
                    <a:pt x="1003" y="151"/>
                  </a:lnTo>
                  <a:lnTo>
                    <a:pt x="943" y="151"/>
                  </a:lnTo>
                  <a:lnTo>
                    <a:pt x="911" y="121"/>
                  </a:lnTo>
                  <a:lnTo>
                    <a:pt x="791" y="121"/>
                  </a:lnTo>
                  <a:lnTo>
                    <a:pt x="791" y="91"/>
                  </a:lnTo>
                  <a:lnTo>
                    <a:pt x="410" y="91"/>
                  </a:lnTo>
                  <a:lnTo>
                    <a:pt x="410" y="61"/>
                  </a:lnTo>
                  <a:lnTo>
                    <a:pt x="304" y="61"/>
                  </a:lnTo>
                  <a:lnTo>
                    <a:pt x="304" y="30"/>
                  </a:lnTo>
                  <a:lnTo>
                    <a:pt x="212" y="30"/>
                  </a:lnTo>
                  <a:lnTo>
                    <a:pt x="212" y="61"/>
                  </a:lnTo>
                  <a:lnTo>
                    <a:pt x="182" y="30"/>
                  </a:lnTo>
                  <a:lnTo>
                    <a:pt x="30" y="30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7" name="Freeform 8"/>
            <p:cNvSpPr>
              <a:spLocks noEditPoints="1"/>
            </p:cNvSpPr>
            <p:nvPr userDrawn="1"/>
          </p:nvSpPr>
          <p:spPr bwMode="auto">
            <a:xfrm>
              <a:off x="5745015" y="5853113"/>
              <a:ext cx="677863" cy="388938"/>
            </a:xfrm>
            <a:custGeom>
              <a:avLst/>
              <a:gdLst>
                <a:gd name="T0" fmla="*/ 304 w 427"/>
                <a:gd name="T1" fmla="*/ 32 h 245"/>
                <a:gd name="T2" fmla="*/ 212 w 427"/>
                <a:gd name="T3" fmla="*/ 32 h 245"/>
                <a:gd name="T4" fmla="*/ 212 w 427"/>
                <a:gd name="T5" fmla="*/ 62 h 245"/>
                <a:gd name="T6" fmla="*/ 182 w 427"/>
                <a:gd name="T7" fmla="*/ 32 h 245"/>
                <a:gd name="T8" fmla="*/ 30 w 427"/>
                <a:gd name="T9" fmla="*/ 32 h 245"/>
                <a:gd name="T10" fmla="*/ 30 w 427"/>
                <a:gd name="T11" fmla="*/ 0 h 245"/>
                <a:gd name="T12" fmla="*/ 0 w 427"/>
                <a:gd name="T13" fmla="*/ 0 h 245"/>
                <a:gd name="T14" fmla="*/ 0 w 427"/>
                <a:gd name="T15" fmla="*/ 245 h 245"/>
                <a:gd name="T16" fmla="*/ 212 w 427"/>
                <a:gd name="T17" fmla="*/ 245 h 245"/>
                <a:gd name="T18" fmla="*/ 182 w 427"/>
                <a:gd name="T19" fmla="*/ 213 h 245"/>
                <a:gd name="T20" fmla="*/ 30 w 427"/>
                <a:gd name="T21" fmla="*/ 213 h 245"/>
                <a:gd name="T22" fmla="*/ 30 w 427"/>
                <a:gd name="T23" fmla="*/ 183 h 245"/>
                <a:gd name="T24" fmla="*/ 182 w 427"/>
                <a:gd name="T25" fmla="*/ 183 h 245"/>
                <a:gd name="T26" fmla="*/ 212 w 427"/>
                <a:gd name="T27" fmla="*/ 213 h 245"/>
                <a:gd name="T28" fmla="*/ 212 w 427"/>
                <a:gd name="T29" fmla="*/ 245 h 245"/>
                <a:gd name="T30" fmla="*/ 244 w 427"/>
                <a:gd name="T31" fmla="*/ 245 h 245"/>
                <a:gd name="T32" fmla="*/ 244 w 427"/>
                <a:gd name="T33" fmla="*/ 215 h 245"/>
                <a:gd name="T34" fmla="*/ 274 w 427"/>
                <a:gd name="T35" fmla="*/ 215 h 245"/>
                <a:gd name="T36" fmla="*/ 274 w 427"/>
                <a:gd name="T37" fmla="*/ 245 h 245"/>
                <a:gd name="T38" fmla="*/ 304 w 427"/>
                <a:gd name="T39" fmla="*/ 245 h 245"/>
                <a:gd name="T40" fmla="*/ 304 w 427"/>
                <a:gd name="T41" fmla="*/ 213 h 245"/>
                <a:gd name="T42" fmla="*/ 427 w 427"/>
                <a:gd name="T43" fmla="*/ 213 h 245"/>
                <a:gd name="T44" fmla="*/ 427 w 427"/>
                <a:gd name="T45" fmla="*/ 183 h 245"/>
                <a:gd name="T46" fmla="*/ 304 w 427"/>
                <a:gd name="T47" fmla="*/ 183 h 245"/>
                <a:gd name="T48" fmla="*/ 304 w 427"/>
                <a:gd name="T49" fmla="*/ 153 h 245"/>
                <a:gd name="T50" fmla="*/ 427 w 427"/>
                <a:gd name="T51" fmla="*/ 153 h 245"/>
                <a:gd name="T52" fmla="*/ 427 w 427"/>
                <a:gd name="T53" fmla="*/ 123 h 245"/>
                <a:gd name="T54" fmla="*/ 304 w 427"/>
                <a:gd name="T55" fmla="*/ 123 h 245"/>
                <a:gd name="T56" fmla="*/ 304 w 427"/>
                <a:gd name="T57" fmla="*/ 93 h 245"/>
                <a:gd name="T58" fmla="*/ 427 w 427"/>
                <a:gd name="T59" fmla="*/ 93 h 245"/>
                <a:gd name="T60" fmla="*/ 427 w 427"/>
                <a:gd name="T61" fmla="*/ 62 h 245"/>
                <a:gd name="T62" fmla="*/ 304 w 427"/>
                <a:gd name="T63" fmla="*/ 62 h 245"/>
                <a:gd name="T64" fmla="*/ 304 w 427"/>
                <a:gd name="T65" fmla="*/ 32 h 245"/>
                <a:gd name="T66" fmla="*/ 212 w 427"/>
                <a:gd name="T67" fmla="*/ 181 h 245"/>
                <a:gd name="T68" fmla="*/ 182 w 427"/>
                <a:gd name="T69" fmla="*/ 153 h 245"/>
                <a:gd name="T70" fmla="*/ 30 w 427"/>
                <a:gd name="T71" fmla="*/ 153 h 245"/>
                <a:gd name="T72" fmla="*/ 30 w 427"/>
                <a:gd name="T73" fmla="*/ 123 h 245"/>
                <a:gd name="T74" fmla="*/ 182 w 427"/>
                <a:gd name="T75" fmla="*/ 123 h 245"/>
                <a:gd name="T76" fmla="*/ 212 w 427"/>
                <a:gd name="T77" fmla="*/ 153 h 245"/>
                <a:gd name="T78" fmla="*/ 212 w 427"/>
                <a:gd name="T79" fmla="*/ 181 h 245"/>
                <a:gd name="T80" fmla="*/ 212 w 427"/>
                <a:gd name="T81" fmla="*/ 121 h 245"/>
                <a:gd name="T82" fmla="*/ 182 w 427"/>
                <a:gd name="T83" fmla="*/ 93 h 245"/>
                <a:gd name="T84" fmla="*/ 30 w 427"/>
                <a:gd name="T85" fmla="*/ 93 h 245"/>
                <a:gd name="T86" fmla="*/ 30 w 427"/>
                <a:gd name="T87" fmla="*/ 61 h 245"/>
                <a:gd name="T88" fmla="*/ 182 w 427"/>
                <a:gd name="T89" fmla="*/ 61 h 245"/>
                <a:gd name="T90" fmla="*/ 212 w 427"/>
                <a:gd name="T91" fmla="*/ 91 h 245"/>
                <a:gd name="T92" fmla="*/ 212 w 427"/>
                <a:gd name="T93" fmla="*/ 121 h 245"/>
                <a:gd name="T94" fmla="*/ 274 w 427"/>
                <a:gd name="T95" fmla="*/ 183 h 245"/>
                <a:gd name="T96" fmla="*/ 244 w 427"/>
                <a:gd name="T97" fmla="*/ 183 h 245"/>
                <a:gd name="T98" fmla="*/ 244 w 427"/>
                <a:gd name="T99" fmla="*/ 153 h 245"/>
                <a:gd name="T100" fmla="*/ 274 w 427"/>
                <a:gd name="T101" fmla="*/ 153 h 245"/>
                <a:gd name="T102" fmla="*/ 274 w 427"/>
                <a:gd name="T103" fmla="*/ 183 h 245"/>
                <a:gd name="T104" fmla="*/ 274 w 427"/>
                <a:gd name="T105" fmla="*/ 123 h 245"/>
                <a:gd name="T106" fmla="*/ 244 w 427"/>
                <a:gd name="T107" fmla="*/ 123 h 245"/>
                <a:gd name="T108" fmla="*/ 244 w 427"/>
                <a:gd name="T109" fmla="*/ 93 h 245"/>
                <a:gd name="T110" fmla="*/ 274 w 427"/>
                <a:gd name="T111" fmla="*/ 93 h 245"/>
                <a:gd name="T112" fmla="*/ 274 w 427"/>
                <a:gd name="T113" fmla="*/ 12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7" h="245">
                  <a:moveTo>
                    <a:pt x="304" y="32"/>
                  </a:moveTo>
                  <a:lnTo>
                    <a:pt x="212" y="32"/>
                  </a:lnTo>
                  <a:lnTo>
                    <a:pt x="212" y="62"/>
                  </a:lnTo>
                  <a:lnTo>
                    <a:pt x="182" y="32"/>
                  </a:lnTo>
                  <a:lnTo>
                    <a:pt x="30" y="3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45"/>
                  </a:lnTo>
                  <a:lnTo>
                    <a:pt x="212" y="245"/>
                  </a:lnTo>
                  <a:lnTo>
                    <a:pt x="182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12" y="245"/>
                  </a:lnTo>
                  <a:lnTo>
                    <a:pt x="244" y="245"/>
                  </a:lnTo>
                  <a:lnTo>
                    <a:pt x="244" y="215"/>
                  </a:lnTo>
                  <a:lnTo>
                    <a:pt x="274" y="215"/>
                  </a:lnTo>
                  <a:lnTo>
                    <a:pt x="274" y="245"/>
                  </a:lnTo>
                  <a:lnTo>
                    <a:pt x="304" y="245"/>
                  </a:lnTo>
                  <a:lnTo>
                    <a:pt x="304" y="213"/>
                  </a:lnTo>
                  <a:lnTo>
                    <a:pt x="427" y="213"/>
                  </a:lnTo>
                  <a:lnTo>
                    <a:pt x="427" y="183"/>
                  </a:lnTo>
                  <a:lnTo>
                    <a:pt x="304" y="183"/>
                  </a:lnTo>
                  <a:lnTo>
                    <a:pt x="304" y="153"/>
                  </a:lnTo>
                  <a:lnTo>
                    <a:pt x="427" y="153"/>
                  </a:lnTo>
                  <a:lnTo>
                    <a:pt x="427" y="123"/>
                  </a:lnTo>
                  <a:lnTo>
                    <a:pt x="304" y="123"/>
                  </a:lnTo>
                  <a:lnTo>
                    <a:pt x="304" y="93"/>
                  </a:lnTo>
                  <a:lnTo>
                    <a:pt x="427" y="93"/>
                  </a:lnTo>
                  <a:lnTo>
                    <a:pt x="427" y="62"/>
                  </a:lnTo>
                  <a:lnTo>
                    <a:pt x="304" y="62"/>
                  </a:lnTo>
                  <a:lnTo>
                    <a:pt x="304" y="32"/>
                  </a:lnTo>
                  <a:close/>
                  <a:moveTo>
                    <a:pt x="212" y="181"/>
                  </a:moveTo>
                  <a:lnTo>
                    <a:pt x="182" y="153"/>
                  </a:lnTo>
                  <a:lnTo>
                    <a:pt x="30" y="153"/>
                  </a:lnTo>
                  <a:lnTo>
                    <a:pt x="30" y="123"/>
                  </a:lnTo>
                  <a:lnTo>
                    <a:pt x="182" y="123"/>
                  </a:lnTo>
                  <a:lnTo>
                    <a:pt x="212" y="153"/>
                  </a:lnTo>
                  <a:lnTo>
                    <a:pt x="212" y="181"/>
                  </a:lnTo>
                  <a:close/>
                  <a:moveTo>
                    <a:pt x="212" y="121"/>
                  </a:moveTo>
                  <a:lnTo>
                    <a:pt x="182" y="93"/>
                  </a:lnTo>
                  <a:lnTo>
                    <a:pt x="30" y="93"/>
                  </a:lnTo>
                  <a:lnTo>
                    <a:pt x="30" y="61"/>
                  </a:ln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close/>
                  <a:moveTo>
                    <a:pt x="274" y="183"/>
                  </a:moveTo>
                  <a:lnTo>
                    <a:pt x="244" y="183"/>
                  </a:lnTo>
                  <a:lnTo>
                    <a:pt x="244" y="153"/>
                  </a:lnTo>
                  <a:lnTo>
                    <a:pt x="274" y="153"/>
                  </a:lnTo>
                  <a:lnTo>
                    <a:pt x="274" y="183"/>
                  </a:lnTo>
                  <a:close/>
                  <a:moveTo>
                    <a:pt x="274" y="123"/>
                  </a:moveTo>
                  <a:lnTo>
                    <a:pt x="244" y="123"/>
                  </a:lnTo>
                  <a:lnTo>
                    <a:pt x="244" y="93"/>
                  </a:lnTo>
                  <a:lnTo>
                    <a:pt x="274" y="93"/>
                  </a:lnTo>
                  <a:lnTo>
                    <a:pt x="274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auto">
            <a:xfrm>
              <a:off x="4467078" y="6000750"/>
              <a:ext cx="1254125" cy="241300"/>
            </a:xfrm>
            <a:custGeom>
              <a:avLst/>
              <a:gdLst>
                <a:gd name="T0" fmla="*/ 790 w 790"/>
                <a:gd name="T1" fmla="*/ 0 h 152"/>
                <a:gd name="T2" fmla="*/ 181 w 790"/>
                <a:gd name="T3" fmla="*/ 137 h 152"/>
                <a:gd name="T4" fmla="*/ 181 w 790"/>
                <a:gd name="T5" fmla="*/ 90 h 152"/>
                <a:gd name="T6" fmla="*/ 775 w 790"/>
                <a:gd name="T7" fmla="*/ 30 h 152"/>
                <a:gd name="T8" fmla="*/ 745 w 790"/>
                <a:gd name="T9" fmla="*/ 30 h 152"/>
                <a:gd name="T10" fmla="*/ 775 w 790"/>
                <a:gd name="T11" fmla="*/ 137 h 152"/>
                <a:gd name="T12" fmla="*/ 700 w 790"/>
                <a:gd name="T13" fmla="*/ 30 h 152"/>
                <a:gd name="T14" fmla="*/ 700 w 790"/>
                <a:gd name="T15" fmla="*/ 75 h 152"/>
                <a:gd name="T16" fmla="*/ 730 w 790"/>
                <a:gd name="T17" fmla="*/ 90 h 152"/>
                <a:gd name="T18" fmla="*/ 700 w 790"/>
                <a:gd name="T19" fmla="*/ 90 h 152"/>
                <a:gd name="T20" fmla="*/ 683 w 790"/>
                <a:gd name="T21" fmla="*/ 75 h 152"/>
                <a:gd name="T22" fmla="*/ 653 w 790"/>
                <a:gd name="T23" fmla="*/ 90 h 152"/>
                <a:gd name="T24" fmla="*/ 653 w 790"/>
                <a:gd name="T25" fmla="*/ 137 h 152"/>
                <a:gd name="T26" fmla="*/ 638 w 790"/>
                <a:gd name="T27" fmla="*/ 30 h 152"/>
                <a:gd name="T28" fmla="*/ 608 w 790"/>
                <a:gd name="T29" fmla="*/ 30 h 152"/>
                <a:gd name="T30" fmla="*/ 638 w 790"/>
                <a:gd name="T31" fmla="*/ 137 h 152"/>
                <a:gd name="T32" fmla="*/ 562 w 790"/>
                <a:gd name="T33" fmla="*/ 30 h 152"/>
                <a:gd name="T34" fmla="*/ 562 w 790"/>
                <a:gd name="T35" fmla="*/ 75 h 152"/>
                <a:gd name="T36" fmla="*/ 592 w 790"/>
                <a:gd name="T37" fmla="*/ 90 h 152"/>
                <a:gd name="T38" fmla="*/ 562 w 790"/>
                <a:gd name="T39" fmla="*/ 90 h 152"/>
                <a:gd name="T40" fmla="*/ 546 w 790"/>
                <a:gd name="T41" fmla="*/ 75 h 152"/>
                <a:gd name="T42" fmla="*/ 516 w 790"/>
                <a:gd name="T43" fmla="*/ 90 h 152"/>
                <a:gd name="T44" fmla="*/ 516 w 790"/>
                <a:gd name="T45" fmla="*/ 137 h 152"/>
                <a:gd name="T46" fmla="*/ 500 w 790"/>
                <a:gd name="T47" fmla="*/ 30 h 152"/>
                <a:gd name="T48" fmla="*/ 470 w 790"/>
                <a:gd name="T49" fmla="*/ 30 h 152"/>
                <a:gd name="T50" fmla="*/ 500 w 790"/>
                <a:gd name="T51" fmla="*/ 137 h 152"/>
                <a:gd name="T52" fmla="*/ 425 w 790"/>
                <a:gd name="T53" fmla="*/ 30 h 152"/>
                <a:gd name="T54" fmla="*/ 425 w 790"/>
                <a:gd name="T55" fmla="*/ 75 h 152"/>
                <a:gd name="T56" fmla="*/ 455 w 790"/>
                <a:gd name="T57" fmla="*/ 90 h 152"/>
                <a:gd name="T58" fmla="*/ 425 w 790"/>
                <a:gd name="T59" fmla="*/ 90 h 152"/>
                <a:gd name="T60" fmla="*/ 410 w 790"/>
                <a:gd name="T61" fmla="*/ 75 h 152"/>
                <a:gd name="T62" fmla="*/ 380 w 790"/>
                <a:gd name="T63" fmla="*/ 90 h 152"/>
                <a:gd name="T64" fmla="*/ 380 w 790"/>
                <a:gd name="T65" fmla="*/ 137 h 152"/>
                <a:gd name="T66" fmla="*/ 363 w 790"/>
                <a:gd name="T67" fmla="*/ 30 h 152"/>
                <a:gd name="T68" fmla="*/ 333 w 790"/>
                <a:gd name="T69" fmla="*/ 30 h 152"/>
                <a:gd name="T70" fmla="*/ 363 w 790"/>
                <a:gd name="T71" fmla="*/ 137 h 152"/>
                <a:gd name="T72" fmla="*/ 288 w 790"/>
                <a:gd name="T73" fmla="*/ 30 h 152"/>
                <a:gd name="T74" fmla="*/ 288 w 790"/>
                <a:gd name="T75" fmla="*/ 75 h 152"/>
                <a:gd name="T76" fmla="*/ 318 w 790"/>
                <a:gd name="T77" fmla="*/ 90 h 152"/>
                <a:gd name="T78" fmla="*/ 288 w 790"/>
                <a:gd name="T79" fmla="*/ 90 h 152"/>
                <a:gd name="T80" fmla="*/ 273 w 790"/>
                <a:gd name="T81" fmla="*/ 75 h 152"/>
                <a:gd name="T82" fmla="*/ 243 w 790"/>
                <a:gd name="T83" fmla="*/ 90 h 152"/>
                <a:gd name="T84" fmla="*/ 243 w 790"/>
                <a:gd name="T85" fmla="*/ 137 h 152"/>
                <a:gd name="T86" fmla="*/ 226 w 790"/>
                <a:gd name="T87" fmla="*/ 30 h 152"/>
                <a:gd name="T88" fmla="*/ 196 w 790"/>
                <a:gd name="T89" fmla="*/ 30 h 152"/>
                <a:gd name="T90" fmla="*/ 226 w 790"/>
                <a:gd name="T91" fmla="*/ 137 h 152"/>
                <a:gd name="T92" fmla="*/ 151 w 790"/>
                <a:gd name="T93" fmla="*/ 30 h 152"/>
                <a:gd name="T94" fmla="*/ 151 w 790"/>
                <a:gd name="T95" fmla="*/ 75 h 152"/>
                <a:gd name="T96" fmla="*/ 136 w 790"/>
                <a:gd name="T97" fmla="*/ 30 h 152"/>
                <a:gd name="T98" fmla="*/ 106 w 790"/>
                <a:gd name="T99" fmla="*/ 30 h 152"/>
                <a:gd name="T100" fmla="*/ 136 w 790"/>
                <a:gd name="T101" fmla="*/ 137 h 152"/>
                <a:gd name="T102" fmla="*/ 59 w 790"/>
                <a:gd name="T103" fmla="*/ 30 h 152"/>
                <a:gd name="T104" fmla="*/ 59 w 790"/>
                <a:gd name="T105" fmla="*/ 75 h 152"/>
                <a:gd name="T106" fmla="*/ 91 w 790"/>
                <a:gd name="T107" fmla="*/ 90 h 152"/>
                <a:gd name="T108" fmla="*/ 59 w 790"/>
                <a:gd name="T109" fmla="*/ 90 h 152"/>
                <a:gd name="T110" fmla="*/ 44 w 790"/>
                <a:gd name="T111" fmla="*/ 75 h 152"/>
                <a:gd name="T112" fmla="*/ 14 w 790"/>
                <a:gd name="T113" fmla="*/ 90 h 152"/>
                <a:gd name="T114" fmla="*/ 14 w 790"/>
                <a:gd name="T115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0" h="152">
                  <a:moveTo>
                    <a:pt x="0" y="152"/>
                  </a:moveTo>
                  <a:lnTo>
                    <a:pt x="790" y="152"/>
                  </a:lnTo>
                  <a:lnTo>
                    <a:pt x="790" y="0"/>
                  </a:lnTo>
                  <a:lnTo>
                    <a:pt x="0" y="0"/>
                  </a:lnTo>
                  <a:lnTo>
                    <a:pt x="0" y="152"/>
                  </a:lnTo>
                  <a:close/>
                  <a:moveTo>
                    <a:pt x="181" y="137"/>
                  </a:moveTo>
                  <a:lnTo>
                    <a:pt x="151" y="137"/>
                  </a:lnTo>
                  <a:lnTo>
                    <a:pt x="151" y="90"/>
                  </a:lnTo>
                  <a:lnTo>
                    <a:pt x="181" y="90"/>
                  </a:lnTo>
                  <a:lnTo>
                    <a:pt x="181" y="137"/>
                  </a:lnTo>
                  <a:close/>
                  <a:moveTo>
                    <a:pt x="745" y="30"/>
                  </a:moveTo>
                  <a:lnTo>
                    <a:pt x="775" y="30"/>
                  </a:lnTo>
                  <a:lnTo>
                    <a:pt x="775" y="75"/>
                  </a:lnTo>
                  <a:lnTo>
                    <a:pt x="745" y="75"/>
                  </a:lnTo>
                  <a:lnTo>
                    <a:pt x="745" y="30"/>
                  </a:lnTo>
                  <a:close/>
                  <a:moveTo>
                    <a:pt x="745" y="90"/>
                  </a:moveTo>
                  <a:lnTo>
                    <a:pt x="775" y="90"/>
                  </a:lnTo>
                  <a:lnTo>
                    <a:pt x="775" y="137"/>
                  </a:lnTo>
                  <a:lnTo>
                    <a:pt x="745" y="137"/>
                  </a:lnTo>
                  <a:lnTo>
                    <a:pt x="745" y="90"/>
                  </a:lnTo>
                  <a:close/>
                  <a:moveTo>
                    <a:pt x="700" y="30"/>
                  </a:moveTo>
                  <a:lnTo>
                    <a:pt x="730" y="30"/>
                  </a:lnTo>
                  <a:lnTo>
                    <a:pt x="730" y="75"/>
                  </a:lnTo>
                  <a:lnTo>
                    <a:pt x="700" y="75"/>
                  </a:lnTo>
                  <a:lnTo>
                    <a:pt x="700" y="30"/>
                  </a:lnTo>
                  <a:close/>
                  <a:moveTo>
                    <a:pt x="700" y="90"/>
                  </a:moveTo>
                  <a:lnTo>
                    <a:pt x="730" y="90"/>
                  </a:lnTo>
                  <a:lnTo>
                    <a:pt x="730" y="137"/>
                  </a:lnTo>
                  <a:lnTo>
                    <a:pt x="700" y="137"/>
                  </a:lnTo>
                  <a:lnTo>
                    <a:pt x="700" y="90"/>
                  </a:lnTo>
                  <a:close/>
                  <a:moveTo>
                    <a:pt x="653" y="30"/>
                  </a:moveTo>
                  <a:lnTo>
                    <a:pt x="683" y="30"/>
                  </a:lnTo>
                  <a:lnTo>
                    <a:pt x="683" y="75"/>
                  </a:lnTo>
                  <a:lnTo>
                    <a:pt x="653" y="75"/>
                  </a:lnTo>
                  <a:lnTo>
                    <a:pt x="653" y="30"/>
                  </a:lnTo>
                  <a:close/>
                  <a:moveTo>
                    <a:pt x="653" y="90"/>
                  </a:moveTo>
                  <a:lnTo>
                    <a:pt x="683" y="90"/>
                  </a:lnTo>
                  <a:lnTo>
                    <a:pt x="683" y="137"/>
                  </a:lnTo>
                  <a:lnTo>
                    <a:pt x="653" y="137"/>
                  </a:lnTo>
                  <a:lnTo>
                    <a:pt x="653" y="90"/>
                  </a:lnTo>
                  <a:close/>
                  <a:moveTo>
                    <a:pt x="608" y="30"/>
                  </a:moveTo>
                  <a:lnTo>
                    <a:pt x="638" y="30"/>
                  </a:lnTo>
                  <a:lnTo>
                    <a:pt x="638" y="75"/>
                  </a:lnTo>
                  <a:lnTo>
                    <a:pt x="608" y="75"/>
                  </a:lnTo>
                  <a:lnTo>
                    <a:pt x="608" y="30"/>
                  </a:lnTo>
                  <a:close/>
                  <a:moveTo>
                    <a:pt x="608" y="90"/>
                  </a:moveTo>
                  <a:lnTo>
                    <a:pt x="638" y="90"/>
                  </a:lnTo>
                  <a:lnTo>
                    <a:pt x="638" y="137"/>
                  </a:lnTo>
                  <a:lnTo>
                    <a:pt x="608" y="137"/>
                  </a:lnTo>
                  <a:lnTo>
                    <a:pt x="608" y="90"/>
                  </a:lnTo>
                  <a:close/>
                  <a:moveTo>
                    <a:pt x="562" y="30"/>
                  </a:moveTo>
                  <a:lnTo>
                    <a:pt x="592" y="30"/>
                  </a:lnTo>
                  <a:lnTo>
                    <a:pt x="592" y="75"/>
                  </a:lnTo>
                  <a:lnTo>
                    <a:pt x="562" y="75"/>
                  </a:lnTo>
                  <a:lnTo>
                    <a:pt x="562" y="30"/>
                  </a:lnTo>
                  <a:close/>
                  <a:moveTo>
                    <a:pt x="562" y="90"/>
                  </a:moveTo>
                  <a:lnTo>
                    <a:pt x="592" y="90"/>
                  </a:lnTo>
                  <a:lnTo>
                    <a:pt x="592" y="137"/>
                  </a:lnTo>
                  <a:lnTo>
                    <a:pt x="562" y="137"/>
                  </a:lnTo>
                  <a:lnTo>
                    <a:pt x="562" y="90"/>
                  </a:lnTo>
                  <a:close/>
                  <a:moveTo>
                    <a:pt x="516" y="30"/>
                  </a:moveTo>
                  <a:lnTo>
                    <a:pt x="546" y="30"/>
                  </a:lnTo>
                  <a:lnTo>
                    <a:pt x="546" y="75"/>
                  </a:lnTo>
                  <a:lnTo>
                    <a:pt x="516" y="75"/>
                  </a:lnTo>
                  <a:lnTo>
                    <a:pt x="516" y="30"/>
                  </a:lnTo>
                  <a:close/>
                  <a:moveTo>
                    <a:pt x="516" y="90"/>
                  </a:moveTo>
                  <a:lnTo>
                    <a:pt x="546" y="90"/>
                  </a:lnTo>
                  <a:lnTo>
                    <a:pt x="546" y="137"/>
                  </a:lnTo>
                  <a:lnTo>
                    <a:pt x="516" y="137"/>
                  </a:lnTo>
                  <a:lnTo>
                    <a:pt x="516" y="90"/>
                  </a:lnTo>
                  <a:close/>
                  <a:moveTo>
                    <a:pt x="470" y="30"/>
                  </a:moveTo>
                  <a:lnTo>
                    <a:pt x="500" y="30"/>
                  </a:lnTo>
                  <a:lnTo>
                    <a:pt x="500" y="75"/>
                  </a:lnTo>
                  <a:lnTo>
                    <a:pt x="470" y="75"/>
                  </a:lnTo>
                  <a:lnTo>
                    <a:pt x="470" y="30"/>
                  </a:lnTo>
                  <a:close/>
                  <a:moveTo>
                    <a:pt x="470" y="90"/>
                  </a:moveTo>
                  <a:lnTo>
                    <a:pt x="500" y="90"/>
                  </a:lnTo>
                  <a:lnTo>
                    <a:pt x="500" y="137"/>
                  </a:lnTo>
                  <a:lnTo>
                    <a:pt x="470" y="137"/>
                  </a:lnTo>
                  <a:lnTo>
                    <a:pt x="470" y="90"/>
                  </a:lnTo>
                  <a:close/>
                  <a:moveTo>
                    <a:pt x="425" y="30"/>
                  </a:moveTo>
                  <a:lnTo>
                    <a:pt x="455" y="30"/>
                  </a:lnTo>
                  <a:lnTo>
                    <a:pt x="455" y="75"/>
                  </a:lnTo>
                  <a:lnTo>
                    <a:pt x="425" y="75"/>
                  </a:lnTo>
                  <a:lnTo>
                    <a:pt x="425" y="30"/>
                  </a:lnTo>
                  <a:close/>
                  <a:moveTo>
                    <a:pt x="425" y="90"/>
                  </a:moveTo>
                  <a:lnTo>
                    <a:pt x="455" y="90"/>
                  </a:lnTo>
                  <a:lnTo>
                    <a:pt x="455" y="137"/>
                  </a:lnTo>
                  <a:lnTo>
                    <a:pt x="425" y="137"/>
                  </a:lnTo>
                  <a:lnTo>
                    <a:pt x="425" y="90"/>
                  </a:lnTo>
                  <a:close/>
                  <a:moveTo>
                    <a:pt x="380" y="30"/>
                  </a:moveTo>
                  <a:lnTo>
                    <a:pt x="410" y="30"/>
                  </a:lnTo>
                  <a:lnTo>
                    <a:pt x="410" y="75"/>
                  </a:lnTo>
                  <a:lnTo>
                    <a:pt x="380" y="75"/>
                  </a:lnTo>
                  <a:lnTo>
                    <a:pt x="380" y="30"/>
                  </a:lnTo>
                  <a:close/>
                  <a:moveTo>
                    <a:pt x="380" y="90"/>
                  </a:moveTo>
                  <a:lnTo>
                    <a:pt x="410" y="90"/>
                  </a:lnTo>
                  <a:lnTo>
                    <a:pt x="410" y="137"/>
                  </a:lnTo>
                  <a:lnTo>
                    <a:pt x="380" y="137"/>
                  </a:lnTo>
                  <a:lnTo>
                    <a:pt x="380" y="90"/>
                  </a:lnTo>
                  <a:close/>
                  <a:moveTo>
                    <a:pt x="333" y="30"/>
                  </a:moveTo>
                  <a:lnTo>
                    <a:pt x="363" y="30"/>
                  </a:lnTo>
                  <a:lnTo>
                    <a:pt x="363" y="75"/>
                  </a:lnTo>
                  <a:lnTo>
                    <a:pt x="333" y="75"/>
                  </a:lnTo>
                  <a:lnTo>
                    <a:pt x="333" y="30"/>
                  </a:lnTo>
                  <a:close/>
                  <a:moveTo>
                    <a:pt x="333" y="90"/>
                  </a:moveTo>
                  <a:lnTo>
                    <a:pt x="363" y="90"/>
                  </a:lnTo>
                  <a:lnTo>
                    <a:pt x="363" y="137"/>
                  </a:lnTo>
                  <a:lnTo>
                    <a:pt x="333" y="137"/>
                  </a:lnTo>
                  <a:lnTo>
                    <a:pt x="333" y="90"/>
                  </a:lnTo>
                  <a:close/>
                  <a:moveTo>
                    <a:pt x="288" y="30"/>
                  </a:moveTo>
                  <a:lnTo>
                    <a:pt x="318" y="30"/>
                  </a:lnTo>
                  <a:lnTo>
                    <a:pt x="318" y="75"/>
                  </a:lnTo>
                  <a:lnTo>
                    <a:pt x="288" y="75"/>
                  </a:lnTo>
                  <a:lnTo>
                    <a:pt x="288" y="30"/>
                  </a:lnTo>
                  <a:close/>
                  <a:moveTo>
                    <a:pt x="288" y="90"/>
                  </a:moveTo>
                  <a:lnTo>
                    <a:pt x="318" y="90"/>
                  </a:lnTo>
                  <a:lnTo>
                    <a:pt x="318" y="137"/>
                  </a:lnTo>
                  <a:lnTo>
                    <a:pt x="288" y="137"/>
                  </a:lnTo>
                  <a:lnTo>
                    <a:pt x="288" y="90"/>
                  </a:lnTo>
                  <a:close/>
                  <a:moveTo>
                    <a:pt x="243" y="30"/>
                  </a:moveTo>
                  <a:lnTo>
                    <a:pt x="273" y="30"/>
                  </a:lnTo>
                  <a:lnTo>
                    <a:pt x="273" y="75"/>
                  </a:lnTo>
                  <a:lnTo>
                    <a:pt x="243" y="75"/>
                  </a:lnTo>
                  <a:lnTo>
                    <a:pt x="243" y="30"/>
                  </a:lnTo>
                  <a:close/>
                  <a:moveTo>
                    <a:pt x="243" y="90"/>
                  </a:moveTo>
                  <a:lnTo>
                    <a:pt x="273" y="90"/>
                  </a:lnTo>
                  <a:lnTo>
                    <a:pt x="273" y="137"/>
                  </a:lnTo>
                  <a:lnTo>
                    <a:pt x="243" y="137"/>
                  </a:lnTo>
                  <a:lnTo>
                    <a:pt x="243" y="90"/>
                  </a:lnTo>
                  <a:close/>
                  <a:moveTo>
                    <a:pt x="196" y="30"/>
                  </a:moveTo>
                  <a:lnTo>
                    <a:pt x="226" y="30"/>
                  </a:lnTo>
                  <a:lnTo>
                    <a:pt x="226" y="75"/>
                  </a:lnTo>
                  <a:lnTo>
                    <a:pt x="196" y="75"/>
                  </a:lnTo>
                  <a:lnTo>
                    <a:pt x="196" y="30"/>
                  </a:lnTo>
                  <a:close/>
                  <a:moveTo>
                    <a:pt x="196" y="90"/>
                  </a:moveTo>
                  <a:lnTo>
                    <a:pt x="226" y="90"/>
                  </a:lnTo>
                  <a:lnTo>
                    <a:pt x="226" y="137"/>
                  </a:lnTo>
                  <a:lnTo>
                    <a:pt x="196" y="137"/>
                  </a:lnTo>
                  <a:lnTo>
                    <a:pt x="196" y="90"/>
                  </a:lnTo>
                  <a:close/>
                  <a:moveTo>
                    <a:pt x="151" y="30"/>
                  </a:moveTo>
                  <a:lnTo>
                    <a:pt x="181" y="30"/>
                  </a:lnTo>
                  <a:lnTo>
                    <a:pt x="181" y="75"/>
                  </a:lnTo>
                  <a:lnTo>
                    <a:pt x="151" y="75"/>
                  </a:lnTo>
                  <a:lnTo>
                    <a:pt x="151" y="30"/>
                  </a:lnTo>
                  <a:close/>
                  <a:moveTo>
                    <a:pt x="106" y="30"/>
                  </a:moveTo>
                  <a:lnTo>
                    <a:pt x="136" y="30"/>
                  </a:lnTo>
                  <a:lnTo>
                    <a:pt x="136" y="75"/>
                  </a:lnTo>
                  <a:lnTo>
                    <a:pt x="106" y="75"/>
                  </a:lnTo>
                  <a:lnTo>
                    <a:pt x="106" y="30"/>
                  </a:lnTo>
                  <a:close/>
                  <a:moveTo>
                    <a:pt x="106" y="90"/>
                  </a:moveTo>
                  <a:lnTo>
                    <a:pt x="136" y="90"/>
                  </a:lnTo>
                  <a:lnTo>
                    <a:pt x="136" y="137"/>
                  </a:lnTo>
                  <a:lnTo>
                    <a:pt x="106" y="137"/>
                  </a:lnTo>
                  <a:lnTo>
                    <a:pt x="106" y="90"/>
                  </a:lnTo>
                  <a:close/>
                  <a:moveTo>
                    <a:pt x="59" y="30"/>
                  </a:moveTo>
                  <a:lnTo>
                    <a:pt x="91" y="30"/>
                  </a:lnTo>
                  <a:lnTo>
                    <a:pt x="91" y="75"/>
                  </a:lnTo>
                  <a:lnTo>
                    <a:pt x="59" y="75"/>
                  </a:lnTo>
                  <a:lnTo>
                    <a:pt x="59" y="30"/>
                  </a:lnTo>
                  <a:close/>
                  <a:moveTo>
                    <a:pt x="59" y="90"/>
                  </a:moveTo>
                  <a:lnTo>
                    <a:pt x="91" y="90"/>
                  </a:lnTo>
                  <a:lnTo>
                    <a:pt x="91" y="137"/>
                  </a:lnTo>
                  <a:lnTo>
                    <a:pt x="59" y="137"/>
                  </a:lnTo>
                  <a:lnTo>
                    <a:pt x="59" y="90"/>
                  </a:lnTo>
                  <a:close/>
                  <a:moveTo>
                    <a:pt x="14" y="30"/>
                  </a:moveTo>
                  <a:lnTo>
                    <a:pt x="44" y="30"/>
                  </a:lnTo>
                  <a:lnTo>
                    <a:pt x="44" y="75"/>
                  </a:lnTo>
                  <a:lnTo>
                    <a:pt x="14" y="75"/>
                  </a:lnTo>
                  <a:lnTo>
                    <a:pt x="14" y="30"/>
                  </a:lnTo>
                  <a:close/>
                  <a:moveTo>
                    <a:pt x="14" y="90"/>
                  </a:moveTo>
                  <a:lnTo>
                    <a:pt x="44" y="90"/>
                  </a:lnTo>
                  <a:lnTo>
                    <a:pt x="44" y="137"/>
                  </a:lnTo>
                  <a:lnTo>
                    <a:pt x="14" y="137"/>
                  </a:lnTo>
                  <a:lnTo>
                    <a:pt x="14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>
              <a:off x="3427265" y="5832475"/>
              <a:ext cx="1014413" cy="409575"/>
            </a:xfrm>
            <a:custGeom>
              <a:avLst/>
              <a:gdLst>
                <a:gd name="T0" fmla="*/ 334 w 639"/>
                <a:gd name="T1" fmla="*/ 166 h 258"/>
                <a:gd name="T2" fmla="*/ 364 w 639"/>
                <a:gd name="T3" fmla="*/ 166 h 258"/>
                <a:gd name="T4" fmla="*/ 364 w 639"/>
                <a:gd name="T5" fmla="*/ 196 h 258"/>
                <a:gd name="T6" fmla="*/ 334 w 639"/>
                <a:gd name="T7" fmla="*/ 196 h 258"/>
                <a:gd name="T8" fmla="*/ 334 w 639"/>
                <a:gd name="T9" fmla="*/ 166 h 258"/>
                <a:gd name="T10" fmla="*/ 334 w 639"/>
                <a:gd name="T11" fmla="*/ 106 h 258"/>
                <a:gd name="T12" fmla="*/ 364 w 639"/>
                <a:gd name="T13" fmla="*/ 106 h 258"/>
                <a:gd name="T14" fmla="*/ 364 w 639"/>
                <a:gd name="T15" fmla="*/ 136 h 258"/>
                <a:gd name="T16" fmla="*/ 334 w 639"/>
                <a:gd name="T17" fmla="*/ 136 h 258"/>
                <a:gd name="T18" fmla="*/ 334 w 639"/>
                <a:gd name="T19" fmla="*/ 106 h 258"/>
                <a:gd name="T20" fmla="*/ 334 w 639"/>
                <a:gd name="T21" fmla="*/ 44 h 258"/>
                <a:gd name="T22" fmla="*/ 364 w 639"/>
                <a:gd name="T23" fmla="*/ 44 h 258"/>
                <a:gd name="T24" fmla="*/ 364 w 639"/>
                <a:gd name="T25" fmla="*/ 75 h 258"/>
                <a:gd name="T26" fmla="*/ 334 w 639"/>
                <a:gd name="T27" fmla="*/ 75 h 258"/>
                <a:gd name="T28" fmla="*/ 334 w 639"/>
                <a:gd name="T29" fmla="*/ 44 h 258"/>
                <a:gd name="T30" fmla="*/ 304 w 639"/>
                <a:gd name="T31" fmla="*/ 0 h 258"/>
                <a:gd name="T32" fmla="*/ 304 w 639"/>
                <a:gd name="T33" fmla="*/ 13 h 258"/>
                <a:gd name="T34" fmla="*/ 0 w 639"/>
                <a:gd name="T35" fmla="*/ 13 h 258"/>
                <a:gd name="T36" fmla="*/ 0 w 639"/>
                <a:gd name="T37" fmla="*/ 44 h 258"/>
                <a:gd name="T38" fmla="*/ 304 w 639"/>
                <a:gd name="T39" fmla="*/ 44 h 258"/>
                <a:gd name="T40" fmla="*/ 304 w 639"/>
                <a:gd name="T41" fmla="*/ 75 h 258"/>
                <a:gd name="T42" fmla="*/ 0 w 639"/>
                <a:gd name="T43" fmla="*/ 75 h 258"/>
                <a:gd name="T44" fmla="*/ 0 w 639"/>
                <a:gd name="T45" fmla="*/ 106 h 258"/>
                <a:gd name="T46" fmla="*/ 304 w 639"/>
                <a:gd name="T47" fmla="*/ 106 h 258"/>
                <a:gd name="T48" fmla="*/ 304 w 639"/>
                <a:gd name="T49" fmla="*/ 136 h 258"/>
                <a:gd name="T50" fmla="*/ 0 w 639"/>
                <a:gd name="T51" fmla="*/ 136 h 258"/>
                <a:gd name="T52" fmla="*/ 0 w 639"/>
                <a:gd name="T53" fmla="*/ 166 h 258"/>
                <a:gd name="T54" fmla="*/ 304 w 639"/>
                <a:gd name="T55" fmla="*/ 166 h 258"/>
                <a:gd name="T56" fmla="*/ 304 w 639"/>
                <a:gd name="T57" fmla="*/ 196 h 258"/>
                <a:gd name="T58" fmla="*/ 0 w 639"/>
                <a:gd name="T59" fmla="*/ 196 h 258"/>
                <a:gd name="T60" fmla="*/ 0 w 639"/>
                <a:gd name="T61" fmla="*/ 228 h 258"/>
                <a:gd name="T62" fmla="*/ 304 w 639"/>
                <a:gd name="T63" fmla="*/ 228 h 258"/>
                <a:gd name="T64" fmla="*/ 304 w 639"/>
                <a:gd name="T65" fmla="*/ 258 h 258"/>
                <a:gd name="T66" fmla="*/ 334 w 639"/>
                <a:gd name="T67" fmla="*/ 258 h 258"/>
                <a:gd name="T68" fmla="*/ 334 w 639"/>
                <a:gd name="T69" fmla="*/ 226 h 258"/>
                <a:gd name="T70" fmla="*/ 364 w 639"/>
                <a:gd name="T71" fmla="*/ 226 h 258"/>
                <a:gd name="T72" fmla="*/ 364 w 639"/>
                <a:gd name="T73" fmla="*/ 258 h 258"/>
                <a:gd name="T74" fmla="*/ 394 w 639"/>
                <a:gd name="T75" fmla="*/ 258 h 258"/>
                <a:gd name="T76" fmla="*/ 394 w 639"/>
                <a:gd name="T77" fmla="*/ 228 h 258"/>
                <a:gd name="T78" fmla="*/ 426 w 639"/>
                <a:gd name="T79" fmla="*/ 196 h 258"/>
                <a:gd name="T80" fmla="*/ 639 w 639"/>
                <a:gd name="T81" fmla="*/ 196 h 258"/>
                <a:gd name="T82" fmla="*/ 639 w 639"/>
                <a:gd name="T83" fmla="*/ 166 h 258"/>
                <a:gd name="T84" fmla="*/ 426 w 639"/>
                <a:gd name="T85" fmla="*/ 166 h 258"/>
                <a:gd name="T86" fmla="*/ 394 w 639"/>
                <a:gd name="T87" fmla="*/ 194 h 258"/>
                <a:gd name="T88" fmla="*/ 394 w 639"/>
                <a:gd name="T89" fmla="*/ 166 h 258"/>
                <a:gd name="T90" fmla="*/ 426 w 639"/>
                <a:gd name="T91" fmla="*/ 136 h 258"/>
                <a:gd name="T92" fmla="*/ 639 w 639"/>
                <a:gd name="T93" fmla="*/ 136 h 258"/>
                <a:gd name="T94" fmla="*/ 639 w 639"/>
                <a:gd name="T95" fmla="*/ 106 h 258"/>
                <a:gd name="T96" fmla="*/ 426 w 639"/>
                <a:gd name="T97" fmla="*/ 106 h 258"/>
                <a:gd name="T98" fmla="*/ 394 w 639"/>
                <a:gd name="T99" fmla="*/ 136 h 258"/>
                <a:gd name="T100" fmla="*/ 394 w 639"/>
                <a:gd name="T101" fmla="*/ 106 h 258"/>
                <a:gd name="T102" fmla="*/ 426 w 639"/>
                <a:gd name="T103" fmla="*/ 75 h 258"/>
                <a:gd name="T104" fmla="*/ 639 w 639"/>
                <a:gd name="T105" fmla="*/ 75 h 258"/>
                <a:gd name="T106" fmla="*/ 639 w 639"/>
                <a:gd name="T107" fmla="*/ 44 h 258"/>
                <a:gd name="T108" fmla="*/ 426 w 639"/>
                <a:gd name="T109" fmla="*/ 44 h 258"/>
                <a:gd name="T110" fmla="*/ 394 w 639"/>
                <a:gd name="T111" fmla="*/ 75 h 258"/>
                <a:gd name="T112" fmla="*/ 394 w 639"/>
                <a:gd name="T113" fmla="*/ 0 h 258"/>
                <a:gd name="T114" fmla="*/ 304 w 639"/>
                <a:gd name="T11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9" h="258">
                  <a:moveTo>
                    <a:pt x="334" y="166"/>
                  </a:moveTo>
                  <a:lnTo>
                    <a:pt x="364" y="166"/>
                  </a:lnTo>
                  <a:lnTo>
                    <a:pt x="364" y="196"/>
                  </a:lnTo>
                  <a:lnTo>
                    <a:pt x="334" y="196"/>
                  </a:lnTo>
                  <a:lnTo>
                    <a:pt x="334" y="166"/>
                  </a:lnTo>
                  <a:close/>
                  <a:moveTo>
                    <a:pt x="334" y="106"/>
                  </a:moveTo>
                  <a:lnTo>
                    <a:pt x="364" y="106"/>
                  </a:lnTo>
                  <a:lnTo>
                    <a:pt x="364" y="136"/>
                  </a:lnTo>
                  <a:lnTo>
                    <a:pt x="334" y="136"/>
                  </a:lnTo>
                  <a:lnTo>
                    <a:pt x="334" y="106"/>
                  </a:lnTo>
                  <a:close/>
                  <a:moveTo>
                    <a:pt x="334" y="44"/>
                  </a:moveTo>
                  <a:lnTo>
                    <a:pt x="364" y="44"/>
                  </a:lnTo>
                  <a:lnTo>
                    <a:pt x="364" y="75"/>
                  </a:lnTo>
                  <a:lnTo>
                    <a:pt x="334" y="75"/>
                  </a:lnTo>
                  <a:lnTo>
                    <a:pt x="334" y="44"/>
                  </a:lnTo>
                  <a:close/>
                  <a:moveTo>
                    <a:pt x="304" y="0"/>
                  </a:moveTo>
                  <a:lnTo>
                    <a:pt x="304" y="13"/>
                  </a:lnTo>
                  <a:lnTo>
                    <a:pt x="0" y="13"/>
                  </a:lnTo>
                  <a:lnTo>
                    <a:pt x="0" y="44"/>
                  </a:lnTo>
                  <a:lnTo>
                    <a:pt x="304" y="44"/>
                  </a:lnTo>
                  <a:lnTo>
                    <a:pt x="304" y="75"/>
                  </a:lnTo>
                  <a:lnTo>
                    <a:pt x="0" y="75"/>
                  </a:lnTo>
                  <a:lnTo>
                    <a:pt x="0" y="106"/>
                  </a:lnTo>
                  <a:lnTo>
                    <a:pt x="304" y="106"/>
                  </a:lnTo>
                  <a:lnTo>
                    <a:pt x="304" y="136"/>
                  </a:lnTo>
                  <a:lnTo>
                    <a:pt x="0" y="136"/>
                  </a:lnTo>
                  <a:lnTo>
                    <a:pt x="0" y="166"/>
                  </a:lnTo>
                  <a:lnTo>
                    <a:pt x="304" y="166"/>
                  </a:lnTo>
                  <a:lnTo>
                    <a:pt x="304" y="196"/>
                  </a:lnTo>
                  <a:lnTo>
                    <a:pt x="0" y="196"/>
                  </a:lnTo>
                  <a:lnTo>
                    <a:pt x="0" y="228"/>
                  </a:lnTo>
                  <a:lnTo>
                    <a:pt x="304" y="228"/>
                  </a:lnTo>
                  <a:lnTo>
                    <a:pt x="304" y="258"/>
                  </a:lnTo>
                  <a:lnTo>
                    <a:pt x="334" y="258"/>
                  </a:lnTo>
                  <a:lnTo>
                    <a:pt x="334" y="226"/>
                  </a:lnTo>
                  <a:lnTo>
                    <a:pt x="364" y="226"/>
                  </a:lnTo>
                  <a:lnTo>
                    <a:pt x="364" y="258"/>
                  </a:lnTo>
                  <a:lnTo>
                    <a:pt x="394" y="258"/>
                  </a:lnTo>
                  <a:lnTo>
                    <a:pt x="394" y="228"/>
                  </a:lnTo>
                  <a:lnTo>
                    <a:pt x="426" y="196"/>
                  </a:lnTo>
                  <a:lnTo>
                    <a:pt x="639" y="196"/>
                  </a:lnTo>
                  <a:lnTo>
                    <a:pt x="639" y="166"/>
                  </a:lnTo>
                  <a:lnTo>
                    <a:pt x="426" y="166"/>
                  </a:lnTo>
                  <a:lnTo>
                    <a:pt x="394" y="194"/>
                  </a:lnTo>
                  <a:lnTo>
                    <a:pt x="394" y="166"/>
                  </a:lnTo>
                  <a:lnTo>
                    <a:pt x="426" y="136"/>
                  </a:lnTo>
                  <a:lnTo>
                    <a:pt x="639" y="136"/>
                  </a:lnTo>
                  <a:lnTo>
                    <a:pt x="639" y="106"/>
                  </a:lnTo>
                  <a:lnTo>
                    <a:pt x="426" y="106"/>
                  </a:lnTo>
                  <a:lnTo>
                    <a:pt x="394" y="136"/>
                  </a:lnTo>
                  <a:lnTo>
                    <a:pt x="394" y="106"/>
                  </a:lnTo>
                  <a:lnTo>
                    <a:pt x="426" y="75"/>
                  </a:lnTo>
                  <a:lnTo>
                    <a:pt x="639" y="75"/>
                  </a:lnTo>
                  <a:lnTo>
                    <a:pt x="639" y="44"/>
                  </a:lnTo>
                  <a:lnTo>
                    <a:pt x="426" y="44"/>
                  </a:lnTo>
                  <a:lnTo>
                    <a:pt x="394" y="75"/>
                  </a:lnTo>
                  <a:lnTo>
                    <a:pt x="394" y="0"/>
                  </a:ln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-162073" y="5895975"/>
              <a:ext cx="6092825" cy="338138"/>
            </a:xfrm>
            <a:custGeom>
              <a:avLst/>
              <a:gdLst>
                <a:gd name="T0" fmla="*/ 1004 w 3838"/>
                <a:gd name="T1" fmla="*/ 153 h 213"/>
                <a:gd name="T2" fmla="*/ 942 w 3838"/>
                <a:gd name="T3" fmla="*/ 153 h 213"/>
                <a:gd name="T4" fmla="*/ 792 w 3838"/>
                <a:gd name="T5" fmla="*/ 121 h 213"/>
                <a:gd name="T6" fmla="*/ 410 w 3838"/>
                <a:gd name="T7" fmla="*/ 91 h 213"/>
                <a:gd name="T8" fmla="*/ 305 w 3838"/>
                <a:gd name="T9" fmla="*/ 60 h 213"/>
                <a:gd name="T10" fmla="*/ 213 w 3838"/>
                <a:gd name="T11" fmla="*/ 30 h 213"/>
                <a:gd name="T12" fmla="*/ 183 w 3838"/>
                <a:gd name="T13" fmla="*/ 30 h 213"/>
                <a:gd name="T14" fmla="*/ 31 w 3838"/>
                <a:gd name="T15" fmla="*/ 0 h 213"/>
                <a:gd name="T16" fmla="*/ 0 w 3838"/>
                <a:gd name="T17" fmla="*/ 213 h 213"/>
                <a:gd name="T18" fmla="*/ 31 w 3838"/>
                <a:gd name="T19" fmla="*/ 183 h 213"/>
                <a:gd name="T20" fmla="*/ 213 w 3838"/>
                <a:gd name="T21" fmla="*/ 213 h 213"/>
                <a:gd name="T22" fmla="*/ 243 w 3838"/>
                <a:gd name="T23" fmla="*/ 183 h 213"/>
                <a:gd name="T24" fmla="*/ 273 w 3838"/>
                <a:gd name="T25" fmla="*/ 213 h 213"/>
                <a:gd name="T26" fmla="*/ 410 w 3838"/>
                <a:gd name="T27" fmla="*/ 213 h 213"/>
                <a:gd name="T28" fmla="*/ 942 w 3838"/>
                <a:gd name="T29" fmla="*/ 213 h 213"/>
                <a:gd name="T30" fmla="*/ 792 w 3838"/>
                <a:gd name="T31" fmla="*/ 183 h 213"/>
                <a:gd name="T32" fmla="*/ 912 w 3838"/>
                <a:gd name="T33" fmla="*/ 151 h 213"/>
                <a:gd name="T34" fmla="*/ 1004 w 3838"/>
                <a:gd name="T35" fmla="*/ 183 h 213"/>
                <a:gd name="T36" fmla="*/ 1034 w 3838"/>
                <a:gd name="T37" fmla="*/ 213 h 213"/>
                <a:gd name="T38" fmla="*/ 3838 w 3838"/>
                <a:gd name="T39" fmla="*/ 183 h 213"/>
                <a:gd name="T40" fmla="*/ 213 w 3838"/>
                <a:gd name="T41" fmla="*/ 183 h 213"/>
                <a:gd name="T42" fmla="*/ 31 w 3838"/>
                <a:gd name="T43" fmla="*/ 151 h 213"/>
                <a:gd name="T44" fmla="*/ 183 w 3838"/>
                <a:gd name="T45" fmla="*/ 121 h 213"/>
                <a:gd name="T46" fmla="*/ 213 w 3838"/>
                <a:gd name="T47" fmla="*/ 183 h 213"/>
                <a:gd name="T48" fmla="*/ 183 w 3838"/>
                <a:gd name="T49" fmla="*/ 91 h 213"/>
                <a:gd name="T50" fmla="*/ 31 w 3838"/>
                <a:gd name="T51" fmla="*/ 60 h 213"/>
                <a:gd name="T52" fmla="*/ 213 w 3838"/>
                <a:gd name="T53" fmla="*/ 91 h 213"/>
                <a:gd name="T54" fmla="*/ 273 w 3838"/>
                <a:gd name="T55" fmla="*/ 151 h 213"/>
                <a:gd name="T56" fmla="*/ 243 w 3838"/>
                <a:gd name="T57" fmla="*/ 121 h 213"/>
                <a:gd name="T58" fmla="*/ 273 w 3838"/>
                <a:gd name="T59" fmla="*/ 151 h 213"/>
                <a:gd name="T60" fmla="*/ 243 w 3838"/>
                <a:gd name="T61" fmla="*/ 91 h 213"/>
                <a:gd name="T62" fmla="*/ 273 w 3838"/>
                <a:gd name="T63" fmla="*/ 60 h 213"/>
                <a:gd name="T64" fmla="*/ 395 w 3838"/>
                <a:gd name="T65" fmla="*/ 183 h 213"/>
                <a:gd name="T66" fmla="*/ 305 w 3838"/>
                <a:gd name="T67" fmla="*/ 153 h 213"/>
                <a:gd name="T68" fmla="*/ 395 w 3838"/>
                <a:gd name="T69" fmla="*/ 183 h 213"/>
                <a:gd name="T70" fmla="*/ 305 w 3838"/>
                <a:gd name="T71" fmla="*/ 121 h 213"/>
                <a:gd name="T72" fmla="*/ 395 w 3838"/>
                <a:gd name="T73" fmla="*/ 91 h 213"/>
                <a:gd name="T74" fmla="*/ 455 w 3838"/>
                <a:gd name="T75" fmla="*/ 183 h 213"/>
                <a:gd name="T76" fmla="*/ 425 w 3838"/>
                <a:gd name="T77" fmla="*/ 153 h 213"/>
                <a:gd name="T78" fmla="*/ 455 w 3838"/>
                <a:gd name="T79" fmla="*/ 183 h 213"/>
                <a:gd name="T80" fmla="*/ 472 w 3838"/>
                <a:gd name="T81" fmla="*/ 183 h 213"/>
                <a:gd name="T82" fmla="*/ 502 w 3838"/>
                <a:gd name="T83" fmla="*/ 153 h 213"/>
                <a:gd name="T84" fmla="*/ 547 w 3838"/>
                <a:gd name="T85" fmla="*/ 183 h 213"/>
                <a:gd name="T86" fmla="*/ 517 w 3838"/>
                <a:gd name="T87" fmla="*/ 153 h 213"/>
                <a:gd name="T88" fmla="*/ 547 w 3838"/>
                <a:gd name="T89" fmla="*/ 183 h 213"/>
                <a:gd name="T90" fmla="*/ 563 w 3838"/>
                <a:gd name="T91" fmla="*/ 183 h 213"/>
                <a:gd name="T92" fmla="*/ 593 w 3838"/>
                <a:gd name="T93" fmla="*/ 153 h 213"/>
                <a:gd name="T94" fmla="*/ 638 w 3838"/>
                <a:gd name="T95" fmla="*/ 183 h 213"/>
                <a:gd name="T96" fmla="*/ 608 w 3838"/>
                <a:gd name="T97" fmla="*/ 153 h 213"/>
                <a:gd name="T98" fmla="*/ 638 w 3838"/>
                <a:gd name="T99" fmla="*/ 183 h 213"/>
                <a:gd name="T100" fmla="*/ 655 w 3838"/>
                <a:gd name="T101" fmla="*/ 183 h 213"/>
                <a:gd name="T102" fmla="*/ 685 w 3838"/>
                <a:gd name="T103" fmla="*/ 153 h 213"/>
                <a:gd name="T104" fmla="*/ 730 w 3838"/>
                <a:gd name="T105" fmla="*/ 183 h 213"/>
                <a:gd name="T106" fmla="*/ 700 w 3838"/>
                <a:gd name="T107" fmla="*/ 153 h 213"/>
                <a:gd name="T108" fmla="*/ 730 w 3838"/>
                <a:gd name="T109" fmla="*/ 183 h 213"/>
                <a:gd name="T110" fmla="*/ 745 w 3838"/>
                <a:gd name="T111" fmla="*/ 183 h 213"/>
                <a:gd name="T112" fmla="*/ 775 w 3838"/>
                <a:gd name="T113" fmla="*/ 15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38" h="213">
                  <a:moveTo>
                    <a:pt x="1034" y="183"/>
                  </a:moveTo>
                  <a:lnTo>
                    <a:pt x="1004" y="153"/>
                  </a:lnTo>
                  <a:lnTo>
                    <a:pt x="1004" y="153"/>
                  </a:lnTo>
                  <a:lnTo>
                    <a:pt x="942" y="153"/>
                  </a:lnTo>
                  <a:lnTo>
                    <a:pt x="912" y="121"/>
                  </a:lnTo>
                  <a:lnTo>
                    <a:pt x="792" y="121"/>
                  </a:lnTo>
                  <a:lnTo>
                    <a:pt x="792" y="91"/>
                  </a:lnTo>
                  <a:lnTo>
                    <a:pt x="410" y="91"/>
                  </a:lnTo>
                  <a:lnTo>
                    <a:pt x="410" y="60"/>
                  </a:lnTo>
                  <a:lnTo>
                    <a:pt x="305" y="60"/>
                  </a:lnTo>
                  <a:lnTo>
                    <a:pt x="305" y="30"/>
                  </a:lnTo>
                  <a:lnTo>
                    <a:pt x="213" y="30"/>
                  </a:lnTo>
                  <a:lnTo>
                    <a:pt x="213" y="60"/>
                  </a:lnTo>
                  <a:lnTo>
                    <a:pt x="183" y="30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31" y="213"/>
                  </a:lnTo>
                  <a:lnTo>
                    <a:pt x="31" y="183"/>
                  </a:lnTo>
                  <a:lnTo>
                    <a:pt x="183" y="183"/>
                  </a:lnTo>
                  <a:lnTo>
                    <a:pt x="213" y="213"/>
                  </a:lnTo>
                  <a:lnTo>
                    <a:pt x="243" y="213"/>
                  </a:lnTo>
                  <a:lnTo>
                    <a:pt x="243" y="183"/>
                  </a:lnTo>
                  <a:lnTo>
                    <a:pt x="273" y="183"/>
                  </a:lnTo>
                  <a:lnTo>
                    <a:pt x="273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2" y="213"/>
                  </a:lnTo>
                  <a:lnTo>
                    <a:pt x="942" y="213"/>
                  </a:lnTo>
                  <a:lnTo>
                    <a:pt x="912" y="183"/>
                  </a:lnTo>
                  <a:lnTo>
                    <a:pt x="792" y="183"/>
                  </a:lnTo>
                  <a:lnTo>
                    <a:pt x="792" y="151"/>
                  </a:lnTo>
                  <a:lnTo>
                    <a:pt x="912" y="151"/>
                  </a:lnTo>
                  <a:lnTo>
                    <a:pt x="942" y="183"/>
                  </a:lnTo>
                  <a:lnTo>
                    <a:pt x="1004" y="183"/>
                  </a:lnTo>
                  <a:lnTo>
                    <a:pt x="1004" y="183"/>
                  </a:lnTo>
                  <a:lnTo>
                    <a:pt x="1034" y="213"/>
                  </a:lnTo>
                  <a:lnTo>
                    <a:pt x="3838" y="213"/>
                  </a:lnTo>
                  <a:lnTo>
                    <a:pt x="3838" y="183"/>
                  </a:lnTo>
                  <a:lnTo>
                    <a:pt x="1034" y="183"/>
                  </a:lnTo>
                  <a:close/>
                  <a:moveTo>
                    <a:pt x="213" y="183"/>
                  </a:moveTo>
                  <a:lnTo>
                    <a:pt x="183" y="151"/>
                  </a:lnTo>
                  <a:lnTo>
                    <a:pt x="31" y="151"/>
                  </a:lnTo>
                  <a:lnTo>
                    <a:pt x="31" y="121"/>
                  </a:lnTo>
                  <a:lnTo>
                    <a:pt x="183" y="121"/>
                  </a:lnTo>
                  <a:lnTo>
                    <a:pt x="213" y="151"/>
                  </a:lnTo>
                  <a:lnTo>
                    <a:pt x="213" y="183"/>
                  </a:lnTo>
                  <a:close/>
                  <a:moveTo>
                    <a:pt x="213" y="121"/>
                  </a:moveTo>
                  <a:lnTo>
                    <a:pt x="183" y="91"/>
                  </a:lnTo>
                  <a:lnTo>
                    <a:pt x="31" y="91"/>
                  </a:lnTo>
                  <a:lnTo>
                    <a:pt x="31" y="60"/>
                  </a:lnTo>
                  <a:lnTo>
                    <a:pt x="183" y="60"/>
                  </a:lnTo>
                  <a:lnTo>
                    <a:pt x="213" y="91"/>
                  </a:lnTo>
                  <a:lnTo>
                    <a:pt x="213" y="121"/>
                  </a:lnTo>
                  <a:close/>
                  <a:moveTo>
                    <a:pt x="273" y="151"/>
                  </a:moveTo>
                  <a:lnTo>
                    <a:pt x="243" y="151"/>
                  </a:lnTo>
                  <a:lnTo>
                    <a:pt x="243" y="121"/>
                  </a:lnTo>
                  <a:lnTo>
                    <a:pt x="273" y="121"/>
                  </a:lnTo>
                  <a:lnTo>
                    <a:pt x="273" y="151"/>
                  </a:lnTo>
                  <a:close/>
                  <a:moveTo>
                    <a:pt x="273" y="91"/>
                  </a:moveTo>
                  <a:lnTo>
                    <a:pt x="243" y="91"/>
                  </a:lnTo>
                  <a:lnTo>
                    <a:pt x="243" y="60"/>
                  </a:lnTo>
                  <a:lnTo>
                    <a:pt x="273" y="60"/>
                  </a:lnTo>
                  <a:lnTo>
                    <a:pt x="273" y="91"/>
                  </a:lnTo>
                  <a:close/>
                  <a:moveTo>
                    <a:pt x="395" y="183"/>
                  </a:moveTo>
                  <a:lnTo>
                    <a:pt x="305" y="183"/>
                  </a:lnTo>
                  <a:lnTo>
                    <a:pt x="305" y="153"/>
                  </a:lnTo>
                  <a:lnTo>
                    <a:pt x="395" y="153"/>
                  </a:lnTo>
                  <a:lnTo>
                    <a:pt x="395" y="183"/>
                  </a:lnTo>
                  <a:close/>
                  <a:moveTo>
                    <a:pt x="395" y="121"/>
                  </a:moveTo>
                  <a:lnTo>
                    <a:pt x="305" y="121"/>
                  </a:lnTo>
                  <a:lnTo>
                    <a:pt x="305" y="91"/>
                  </a:lnTo>
                  <a:lnTo>
                    <a:pt x="395" y="91"/>
                  </a:lnTo>
                  <a:lnTo>
                    <a:pt x="395" y="121"/>
                  </a:lnTo>
                  <a:close/>
                  <a:moveTo>
                    <a:pt x="455" y="183"/>
                  </a:moveTo>
                  <a:lnTo>
                    <a:pt x="425" y="183"/>
                  </a:lnTo>
                  <a:lnTo>
                    <a:pt x="425" y="153"/>
                  </a:lnTo>
                  <a:lnTo>
                    <a:pt x="455" y="153"/>
                  </a:lnTo>
                  <a:lnTo>
                    <a:pt x="455" y="183"/>
                  </a:lnTo>
                  <a:close/>
                  <a:moveTo>
                    <a:pt x="502" y="183"/>
                  </a:moveTo>
                  <a:lnTo>
                    <a:pt x="472" y="183"/>
                  </a:lnTo>
                  <a:lnTo>
                    <a:pt x="472" y="153"/>
                  </a:lnTo>
                  <a:lnTo>
                    <a:pt x="502" y="153"/>
                  </a:lnTo>
                  <a:lnTo>
                    <a:pt x="502" y="183"/>
                  </a:lnTo>
                  <a:close/>
                  <a:moveTo>
                    <a:pt x="547" y="183"/>
                  </a:moveTo>
                  <a:lnTo>
                    <a:pt x="517" y="183"/>
                  </a:lnTo>
                  <a:lnTo>
                    <a:pt x="517" y="153"/>
                  </a:lnTo>
                  <a:lnTo>
                    <a:pt x="547" y="153"/>
                  </a:lnTo>
                  <a:lnTo>
                    <a:pt x="547" y="183"/>
                  </a:lnTo>
                  <a:close/>
                  <a:moveTo>
                    <a:pt x="593" y="183"/>
                  </a:moveTo>
                  <a:lnTo>
                    <a:pt x="563" y="183"/>
                  </a:lnTo>
                  <a:lnTo>
                    <a:pt x="563" y="153"/>
                  </a:lnTo>
                  <a:lnTo>
                    <a:pt x="593" y="153"/>
                  </a:lnTo>
                  <a:lnTo>
                    <a:pt x="593" y="183"/>
                  </a:lnTo>
                  <a:close/>
                  <a:moveTo>
                    <a:pt x="638" y="183"/>
                  </a:moveTo>
                  <a:lnTo>
                    <a:pt x="608" y="183"/>
                  </a:lnTo>
                  <a:lnTo>
                    <a:pt x="608" y="153"/>
                  </a:lnTo>
                  <a:lnTo>
                    <a:pt x="638" y="153"/>
                  </a:lnTo>
                  <a:lnTo>
                    <a:pt x="638" y="183"/>
                  </a:lnTo>
                  <a:close/>
                  <a:moveTo>
                    <a:pt x="685" y="183"/>
                  </a:moveTo>
                  <a:lnTo>
                    <a:pt x="655" y="183"/>
                  </a:lnTo>
                  <a:lnTo>
                    <a:pt x="655" y="153"/>
                  </a:lnTo>
                  <a:lnTo>
                    <a:pt x="685" y="153"/>
                  </a:lnTo>
                  <a:lnTo>
                    <a:pt x="685" y="183"/>
                  </a:lnTo>
                  <a:close/>
                  <a:moveTo>
                    <a:pt x="730" y="183"/>
                  </a:moveTo>
                  <a:lnTo>
                    <a:pt x="700" y="183"/>
                  </a:lnTo>
                  <a:lnTo>
                    <a:pt x="700" y="153"/>
                  </a:lnTo>
                  <a:lnTo>
                    <a:pt x="730" y="153"/>
                  </a:lnTo>
                  <a:lnTo>
                    <a:pt x="730" y="183"/>
                  </a:lnTo>
                  <a:close/>
                  <a:moveTo>
                    <a:pt x="775" y="183"/>
                  </a:moveTo>
                  <a:lnTo>
                    <a:pt x="745" y="183"/>
                  </a:lnTo>
                  <a:lnTo>
                    <a:pt x="745" y="153"/>
                  </a:lnTo>
                  <a:lnTo>
                    <a:pt x="775" y="153"/>
                  </a:lnTo>
                  <a:lnTo>
                    <a:pt x="77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56004" y="1800259"/>
            <a:ext cx="4914900" cy="440052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179388" y="1800259"/>
            <a:ext cx="3236912" cy="4400526"/>
          </a:xfrm>
          <a:solidFill>
            <a:schemeClr val="accent3"/>
          </a:solidFill>
        </p:spPr>
        <p:txBody>
          <a:bodyPr/>
          <a:lstStyle>
            <a:lvl1pPr marL="0" marR="0" indent="0" algn="l" defTabSz="911829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6" name="Eine Ecke des Rechtecks abrunden 5"/>
          <p:cNvSpPr/>
          <p:nvPr userDrawn="1"/>
        </p:nvSpPr>
        <p:spPr>
          <a:xfrm>
            <a:off x="177802" y="1619258"/>
            <a:ext cx="3238501" cy="181000"/>
          </a:xfrm>
          <a:prstGeom prst="round1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4" tIns="45595" rIns="91184" bIns="45595" rtlCol="0" anchor="ctr"/>
          <a:lstStyle/>
          <a:p>
            <a:pPr algn="ctr"/>
            <a:endParaRPr lang="de-DE" dirty="0"/>
          </a:p>
        </p:txBody>
      </p:sp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-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654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-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10333038" cy="720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4" tIns="45595" rIns="91184" bIns="45595"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772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 Folie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179442" y="172878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bg1"/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  <a:lvl6pPr marL="175852" indent="-175852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  20 pt</a:t>
            </a:r>
          </a:p>
          <a:p>
            <a:pPr lvl="2"/>
            <a:r>
              <a:rPr lang="de-DE"/>
              <a:t>Dritte Ebene   16 pt</a:t>
            </a:r>
          </a:p>
          <a:p>
            <a:pPr lvl="3"/>
            <a:r>
              <a:rPr lang="de-DE"/>
              <a:t>Vierte Ebene  16 pt</a:t>
            </a:r>
          </a:p>
          <a:p>
            <a:pPr lvl="4"/>
            <a:r>
              <a:rPr lang="de-DE"/>
              <a:t>Fünfte Ebene   14 pt</a:t>
            </a:r>
          </a:p>
          <a:p>
            <a:pPr lvl="5"/>
            <a:r>
              <a:rPr lang="de-DE"/>
              <a:t>Sechste Ebene  14 pt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22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o mit 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  <a:prstGeom prst="rect">
            <a:avLst/>
          </a:prstGeo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94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er Hintergrund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228654" y="173582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buNone/>
              <a:defRPr sz="1400"/>
            </a:lvl5pPr>
            <a:lvl6pPr marL="174079" indent="-175852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80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/50 - Bild u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6"/>
            <a:ext cx="4913312" cy="6222999"/>
          </a:xfrm>
          <a:prstGeom prst="round1Rect">
            <a:avLst>
              <a:gd name="adj" fmla="val 13223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237212" y="800107"/>
            <a:ext cx="4913311" cy="1150620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68" indent="-170968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5237212" y="1866946"/>
            <a:ext cx="4913311" cy="5153023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FontTx/>
              <a:buNone/>
              <a:defRPr sz="1600"/>
            </a:lvl3pPr>
            <a:lvl4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lnSpc>
                <a:spcPct val="110000"/>
              </a:lnSpc>
              <a:spcBef>
                <a:spcPts val="400"/>
              </a:spcBef>
              <a:buNone/>
              <a:defRPr sz="1400"/>
            </a:lvl5pPr>
            <a:lvl6pPr marL="175898" indent="-175898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0968" indent="-170968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4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  <a:endParaRPr lang="de-DE" sz="1200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92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/66 – Text und Bild (Inhaltsverzeichn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8"/>
          </p:nvPr>
        </p:nvSpPr>
        <p:spPr>
          <a:xfrm>
            <a:off x="179388" y="800100"/>
            <a:ext cx="3236912" cy="6219824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79445" tIns="143556" rIns="179445" bIns="71778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spcBef>
                <a:spcPts val="500"/>
              </a:spcBef>
              <a:defRPr/>
            </a:lvl2pPr>
            <a:lvl3pPr>
              <a:lnSpc>
                <a:spcPct val="110000"/>
              </a:lnSpc>
              <a:spcBef>
                <a:spcPts val="500"/>
              </a:spcBef>
              <a:defRPr/>
            </a:lvl3pPr>
            <a:lvl4pPr>
              <a:lnSpc>
                <a:spcPct val="110000"/>
              </a:lnSpc>
              <a:spcBef>
                <a:spcPts val="400"/>
              </a:spcBef>
              <a:defRPr/>
            </a:lvl4pPr>
            <a:lvl5pPr>
              <a:lnSpc>
                <a:spcPct val="110000"/>
              </a:lnSpc>
              <a:spcBef>
                <a:spcPts val="400"/>
              </a:spcBef>
              <a:defRPr baseline="0"/>
            </a:lvl5pPr>
            <a:lvl6pPr>
              <a:lnSpc>
                <a:spcPct val="110000"/>
              </a:lnSpc>
              <a:spcBef>
                <a:spcPts val="300"/>
              </a:spcBef>
              <a:defRPr/>
            </a:lvl6pPr>
            <a:lvl7pPr marL="178839" indent="-178839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>
            <a:off x="3552826" y="796926"/>
            <a:ext cx="6596062" cy="6222999"/>
          </a:xfrm>
          <a:prstGeom prst="round1Rect">
            <a:avLst>
              <a:gd name="adj" fmla="val 10588"/>
            </a:avLst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1" name="Eine Ecke des Rechtecks abrunden 10"/>
          <p:cNvSpPr/>
          <p:nvPr userDrawn="1"/>
        </p:nvSpPr>
        <p:spPr>
          <a:xfrm rot="10800000" flipV="1">
            <a:off x="3207246" y="6659877"/>
            <a:ext cx="209054" cy="360040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8895" tIns="358895" rIns="358895" bIns="179445" rtlCol="0" anchor="t" anchorCtr="0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798422" y="1080170"/>
            <a:ext cx="5737687" cy="2232248"/>
          </a:xfrm>
        </p:spPr>
        <p:txBody>
          <a:bodyPr/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Bef>
                <a:spcPts val="0"/>
              </a:spcBef>
              <a:spcAft>
                <a:spcPts val="300"/>
              </a:spcAft>
              <a:buNone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ts val="4500"/>
              </a:lnSpc>
              <a:spcBef>
                <a:spcPts val="0"/>
              </a:spcBef>
              <a:buNone/>
              <a:defRPr sz="3500" baseline="0">
                <a:solidFill>
                  <a:schemeClr val="accent2"/>
                </a:solidFill>
              </a:defRPr>
            </a:lvl3pPr>
            <a:lvl4pPr marL="0" indent="0">
              <a:lnSpc>
                <a:spcPts val="1000"/>
              </a:lnSpc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chemeClr val="accent2"/>
                </a:solidFill>
              </a:defRPr>
            </a:lvl4pPr>
            <a:lvl5pPr marL="199765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Headline</a:t>
            </a:r>
          </a:p>
          <a:p>
            <a:pPr lvl="1"/>
            <a:r>
              <a:rPr lang="de-DE"/>
              <a:t>Subhead (2x einrücken) </a:t>
            </a:r>
          </a:p>
          <a:p>
            <a:pPr lvl="2"/>
            <a:r>
              <a:rPr lang="de-DE"/>
              <a:t>Headline EN (3x einrücken)</a:t>
            </a:r>
          </a:p>
          <a:p>
            <a:pPr lvl="3"/>
            <a:r>
              <a:rPr lang="de-DE"/>
              <a:t>Subhead EN (4x einrücken)</a:t>
            </a:r>
            <a:endParaRPr lang="de-DE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67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ild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6"/>
            <a:ext cx="3235323" cy="6222999"/>
          </a:xfrm>
          <a:prstGeom prst="round1Rect">
            <a:avLst>
              <a:gd name="adj" fmla="val 19843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54414" y="800103"/>
            <a:ext cx="6596060" cy="1141911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24" indent="-170924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3554414" y="1866900"/>
            <a:ext cx="6596060" cy="5153024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None/>
              <a:defRPr sz="1600"/>
            </a:lvl3pPr>
            <a:lvl4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 baseline="0"/>
            </a:lvl4pPr>
            <a:lvl5pPr marL="0" indent="0">
              <a:lnSpc>
                <a:spcPct val="110000"/>
              </a:lnSpc>
              <a:spcBef>
                <a:spcPts val="400"/>
              </a:spcBef>
              <a:buNone/>
              <a:defRPr sz="1400"/>
            </a:lvl5pPr>
            <a:lvl6pPr marL="170924" indent="-170924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0924" indent="-170924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  </a:t>
            </a:r>
          </a:p>
          <a:p>
            <a:pPr lvl="1"/>
            <a:r>
              <a:rPr lang="de-DE"/>
              <a:t>Zweite Ebene 20 pt</a:t>
            </a:r>
          </a:p>
          <a:p>
            <a:pPr lvl="2"/>
            <a:r>
              <a:rPr lang="de-DE"/>
              <a:t>Dritte Ebene 16 pt</a:t>
            </a:r>
          </a:p>
          <a:p>
            <a:pPr lvl="3"/>
            <a:r>
              <a:rPr lang="de-DE"/>
              <a:t>Vierte Ebene 16.pt</a:t>
            </a:r>
          </a:p>
          <a:p>
            <a:pPr lvl="5"/>
            <a:endParaRPr lang="de-DE" sz="1200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06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- Bild u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6"/>
            <a:ext cx="4913312" cy="6222999"/>
          </a:xfrm>
          <a:prstGeom prst="round1Rect">
            <a:avLst>
              <a:gd name="adj" fmla="val 13223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237217" y="800107"/>
            <a:ext cx="4913311" cy="1150620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24" indent="-170924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5237217" y="1866950"/>
            <a:ext cx="4913311" cy="5153023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FontTx/>
              <a:buNone/>
              <a:defRPr sz="1600"/>
            </a:lvl3pPr>
            <a:lvl4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lnSpc>
                <a:spcPct val="110000"/>
              </a:lnSpc>
              <a:spcBef>
                <a:spcPts val="400"/>
              </a:spcBef>
              <a:buNone/>
              <a:defRPr sz="1400"/>
            </a:lvl5pPr>
            <a:lvl6pPr marL="175852" indent="-175852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0924" indent="-170924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4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  <a:endParaRPr lang="de-DE" sz="1200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69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Bild 1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81" y="796926"/>
            <a:ext cx="6600824" cy="6222999"/>
          </a:xfrm>
          <a:prstGeom prst="round1Rect">
            <a:avLst>
              <a:gd name="adj" fmla="val 10588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15154" y="800101"/>
            <a:ext cx="3233737" cy="1133202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24" indent="-170924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6915154" y="1866900"/>
            <a:ext cx="3233737" cy="5153024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FontTx/>
              <a:buNone/>
              <a:defRPr sz="1600"/>
            </a:lvl3pPr>
            <a:lvl4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lnSpc>
                <a:spcPct val="110000"/>
              </a:lnSpc>
              <a:spcBef>
                <a:spcPts val="400"/>
              </a:spcBef>
              <a:buFontTx/>
              <a:buNone/>
              <a:defRPr sz="1400"/>
            </a:lvl5pPr>
            <a:lvl6pPr marL="175852" indent="-175852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5852" indent="-175852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  <a:endParaRPr lang="de-DE" sz="1200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85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Bilder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5"/>
            <a:ext cx="3235323" cy="3060000"/>
          </a:xfrm>
          <a:prstGeom prst="round1Rect">
            <a:avLst>
              <a:gd name="adj" fmla="val 30632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32"/>
            <a:ext cx="7912892" cy="221217"/>
          </a:xfrm>
        </p:spPr>
        <p:txBody>
          <a:bodyPr wrap="none" lIns="35869" tIns="35869" rIns="35869" bIns="35869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090" indent="0" algn="l">
              <a:buNone/>
              <a:defRPr sz="1000"/>
            </a:lvl2pPr>
            <a:lvl3pPr marL="998184" indent="0" algn="l">
              <a:buNone/>
              <a:defRPr sz="1000"/>
            </a:lvl3pPr>
            <a:lvl4pPr marL="1497278" indent="0" algn="l">
              <a:buNone/>
              <a:defRPr sz="1000"/>
            </a:lvl4pPr>
            <a:lvl5pPr marL="1996371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69" rIns="0" bIns="35869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52837" y="800109"/>
            <a:ext cx="6596060" cy="1171574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79331" tIns="143464" rIns="179331" bIns="143464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814" indent="-170814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554414" y="1866900"/>
            <a:ext cx="6596060" cy="5153024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79331" tIns="143464" rIns="179331" bIns="143464">
            <a:no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spcBef>
                <a:spcPts val="500"/>
              </a:spcBef>
              <a:defRPr/>
            </a:lvl2pPr>
            <a:lvl3pPr>
              <a:lnSpc>
                <a:spcPct val="110000"/>
              </a:lnSpc>
              <a:spcBef>
                <a:spcPts val="500"/>
              </a:spcBef>
              <a:defRPr/>
            </a:lvl3pPr>
            <a:lvl4pPr>
              <a:lnSpc>
                <a:spcPct val="110000"/>
              </a:lnSpc>
              <a:spcBef>
                <a:spcPts val="400"/>
              </a:spcBef>
              <a:defRPr/>
            </a:lvl4pPr>
            <a:lvl5pPr>
              <a:lnSpc>
                <a:spcPct val="110000"/>
              </a:lnSpc>
              <a:spcBef>
                <a:spcPts val="400"/>
              </a:spcBef>
              <a:defRPr/>
            </a:lvl5pPr>
            <a:lvl6pPr marL="0" indent="0">
              <a:lnSpc>
                <a:spcPct val="110000"/>
              </a:lnSpc>
              <a:spcBef>
                <a:spcPts val="300"/>
              </a:spcBef>
              <a:buNone/>
              <a:defRPr sz="1200"/>
            </a:lvl6pPr>
            <a:lvl7pPr marL="170814" indent="-170814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</a:p>
          <a:p>
            <a:pPr lvl="6"/>
            <a:r>
              <a:rPr lang="de-DE" sz="1200"/>
              <a:t>Siebte Ebene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7" hasCustomPrompt="1"/>
          </p:nvPr>
        </p:nvSpPr>
        <p:spPr>
          <a:xfrm>
            <a:off x="181041" y="3959924"/>
            <a:ext cx="3235325" cy="3060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184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12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inks und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5"/>
            <a:ext cx="3235323" cy="2052000"/>
          </a:xfrm>
          <a:prstGeom prst="round1Rect">
            <a:avLst>
              <a:gd name="adj" fmla="val 30632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54414" y="800107"/>
            <a:ext cx="6596060" cy="1150620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24" indent="-170924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552828" y="1866901"/>
            <a:ext cx="6596060" cy="5153024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None/>
              <a:defRPr sz="1600"/>
            </a:lvl3pPr>
            <a:lvl4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lnSpc>
                <a:spcPct val="110000"/>
              </a:lnSpc>
              <a:spcBef>
                <a:spcPts val="400"/>
              </a:spcBef>
              <a:buNone/>
              <a:defRPr sz="1400"/>
            </a:lvl5pPr>
            <a:lvl6pPr marL="175852" indent="-175852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0924" indent="-170924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  <a:endParaRPr lang="de-DE" sz="120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7" hasCustomPrompt="1"/>
          </p:nvPr>
        </p:nvSpPr>
        <p:spPr>
          <a:xfrm>
            <a:off x="181030" y="4967924"/>
            <a:ext cx="3235325" cy="2052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2" name="Bildplatzhalter 3"/>
          <p:cNvSpPr>
            <a:spLocks noGrp="1"/>
          </p:cNvSpPr>
          <p:nvPr>
            <p:ph type="pic" sz="quarter" idx="18" hasCustomPrompt="1"/>
          </p:nvPr>
        </p:nvSpPr>
        <p:spPr>
          <a:xfrm>
            <a:off x="181030" y="2882424"/>
            <a:ext cx="3235325" cy="2052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98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ein 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ildplatzhalter 8"/>
          <p:cNvSpPr>
            <a:spLocks noGrp="1"/>
          </p:cNvSpPr>
          <p:nvPr>
            <p:ph type="pic" sz="quarter" idx="27" hasCustomPrompt="1"/>
          </p:nvPr>
        </p:nvSpPr>
        <p:spPr>
          <a:xfrm>
            <a:off x="179389" y="1728788"/>
            <a:ext cx="9971086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2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23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4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77800" y="3641445"/>
            <a:ext cx="9972676" cy="3419475"/>
          </a:xfrm>
          <a:solidFill>
            <a:schemeClr val="accent3"/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 baseline="0"/>
            </a:lvl5pPr>
            <a:lvl6pPr marL="175852" indent="-175852">
              <a:buFont typeface="Arial" pitchFamily="34" charset="0"/>
              <a:buChar char="•"/>
              <a:defRPr sz="1400"/>
            </a:lvl6pPr>
            <a:lvl7pPr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4" name="Eine Ecke des Rechtecks abrunden 43"/>
          <p:cNvSpPr/>
          <p:nvPr userDrawn="1"/>
        </p:nvSpPr>
        <p:spPr>
          <a:xfrm>
            <a:off x="179388" y="1620553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14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zwei Bilder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0" name="Eine Ecke des Rechtecks abrunden 9"/>
          <p:cNvSpPr/>
          <p:nvPr userDrawn="1"/>
        </p:nvSpPr>
        <p:spPr>
          <a:xfrm>
            <a:off x="179388" y="1620553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80976" y="3644996"/>
            <a:ext cx="9969499" cy="3419475"/>
          </a:xfrm>
          <a:solidFill>
            <a:schemeClr val="accent3"/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 baseline="0"/>
            </a:lvl5pPr>
            <a:lvl6pPr marL="174079" indent="-175852">
              <a:buFont typeface="Arial" pitchFamily="34" charset="0"/>
              <a:buChar char="•"/>
              <a:defRPr sz="1400"/>
            </a:lvl6pPr>
            <a:lvl7pPr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32" name="Bildplatzhalter 3"/>
          <p:cNvSpPr>
            <a:spLocks noGrp="1"/>
          </p:cNvSpPr>
          <p:nvPr>
            <p:ph type="pic" sz="quarter" idx="25" hasCustomPrompt="1"/>
          </p:nvPr>
        </p:nvSpPr>
        <p:spPr>
          <a:xfrm>
            <a:off x="179392" y="1728788"/>
            <a:ext cx="6050719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29" hasCustomPrompt="1"/>
          </p:nvPr>
        </p:nvSpPr>
        <p:spPr>
          <a:xfrm>
            <a:off x="6248280" y="1728788"/>
            <a:ext cx="3902249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83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drei Bilder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0" name="Eine Ecke des Rechtecks abrunden 9"/>
          <p:cNvSpPr/>
          <p:nvPr userDrawn="1"/>
        </p:nvSpPr>
        <p:spPr>
          <a:xfrm>
            <a:off x="179388" y="1620553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79441" y="3648456"/>
            <a:ext cx="9971087" cy="3419475"/>
          </a:xfrm>
          <a:solidFill>
            <a:schemeClr val="accent3"/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 baseline="0"/>
            </a:lvl5pPr>
            <a:lvl6pPr marL="175852" indent="-175852">
              <a:buFont typeface="Arial" pitchFamily="34" charset="0"/>
              <a:buChar char="•"/>
              <a:defRPr sz="1400"/>
            </a:lvl6pPr>
            <a:lvl7pPr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32" name="Bildplatzhalter 3"/>
          <p:cNvSpPr>
            <a:spLocks noGrp="1"/>
          </p:cNvSpPr>
          <p:nvPr>
            <p:ph type="pic" sz="quarter" idx="25" hasCustomPrompt="1"/>
          </p:nvPr>
        </p:nvSpPr>
        <p:spPr>
          <a:xfrm>
            <a:off x="2878795" y="1728788"/>
            <a:ext cx="3351312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29" hasCustomPrompt="1"/>
          </p:nvPr>
        </p:nvSpPr>
        <p:spPr>
          <a:xfrm>
            <a:off x="6248280" y="1728788"/>
            <a:ext cx="3902249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4" name="Bildplatzhalter 8"/>
          <p:cNvSpPr>
            <a:spLocks noGrp="1"/>
          </p:cNvSpPr>
          <p:nvPr>
            <p:ph type="pic" sz="quarter" idx="27" hasCustomPrompt="1"/>
          </p:nvPr>
        </p:nvSpPr>
        <p:spPr>
          <a:xfrm>
            <a:off x="179389" y="1728788"/>
            <a:ext cx="2682874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147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ildplatzhalter 204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177800" y="796926"/>
            <a:ext cx="9972676" cy="6222999"/>
          </a:xfrm>
          <a:prstGeom prst="round1Rect">
            <a:avLst>
              <a:gd name="adj" fmla="val 10588"/>
            </a:avLst>
          </a:prstGeom>
          <a:solidFill>
            <a:srgbClr val="8D99B0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177801" y="5563340"/>
            <a:ext cx="8293101" cy="1456635"/>
          </a:xfrm>
          <a:prstGeom prst="round1Rect">
            <a:avLst>
              <a:gd name="adj" fmla="val 32230"/>
            </a:avLst>
          </a:prstGeom>
          <a:solidFill>
            <a:srgbClr val="B8C4D3">
              <a:alpha val="80000"/>
            </a:srgbClr>
          </a:solidFill>
        </p:spPr>
        <p:txBody>
          <a:bodyPr wrap="square" lIns="538347" tIns="179445" rIns="179445" bIns="179445" anchor="b" anchorCtr="0">
            <a:spAutoFit/>
          </a:bodyPr>
          <a:lstStyle>
            <a:lvl1pPr>
              <a:defRPr sz="2500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175852" indent="-175852"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74079" indent="-174079"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DE" dirty="0"/>
          </a:p>
        </p:txBody>
      </p:sp>
      <p:sp>
        <p:nvSpPr>
          <p:cNvPr id="1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2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uer Hintergrund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228654" y="173582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buNone/>
              <a:defRPr sz="1400"/>
            </a:lvl5pPr>
            <a:lvl6pPr marL="174079" indent="-175852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696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86" y="1728795"/>
            <a:ext cx="4896000" cy="5291138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55243" y="1728795"/>
            <a:ext cx="4896000" cy="5291138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17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25"/>
          </p:nvPr>
        </p:nvSpPr>
        <p:spPr>
          <a:xfrm>
            <a:off x="179390" y="1728788"/>
            <a:ext cx="4895850" cy="5291137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2" name="Inhaltsplatzhalter 2"/>
          <p:cNvSpPr>
            <a:spLocks noGrp="1"/>
          </p:cNvSpPr>
          <p:nvPr>
            <p:ph sz="quarter" idx="26"/>
          </p:nvPr>
        </p:nvSpPr>
        <p:spPr>
          <a:xfrm>
            <a:off x="5254627" y="1742124"/>
            <a:ext cx="4895850" cy="5291137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39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 Text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189510" y="1728787"/>
            <a:ext cx="489600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89510" y="4104506"/>
            <a:ext cx="4896000" cy="2916000"/>
          </a:xfrm>
          <a:solidFill>
            <a:srgbClr val="556C8A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5248534" y="1728788"/>
            <a:ext cx="4896000" cy="2375720"/>
          </a:xfrm>
          <a:prstGeom prst="round1Rect">
            <a:avLst>
              <a:gd name="adj" fmla="val 2761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46760" y="4104507"/>
            <a:ext cx="4896000" cy="2915418"/>
          </a:xfrm>
          <a:solidFill>
            <a:srgbClr val="B1B8C9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084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7"/>
          </p:nvPr>
        </p:nvSpPr>
        <p:spPr>
          <a:xfrm>
            <a:off x="174679" y="1740229"/>
            <a:ext cx="3241675" cy="5291137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4" name="Inhaltsplatzhalter 2"/>
          <p:cNvSpPr>
            <a:spLocks noGrp="1"/>
          </p:cNvSpPr>
          <p:nvPr>
            <p:ph sz="quarter" idx="30"/>
          </p:nvPr>
        </p:nvSpPr>
        <p:spPr>
          <a:xfrm>
            <a:off x="3554468" y="1740229"/>
            <a:ext cx="3241675" cy="5291137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sz="quarter" idx="31"/>
          </p:nvPr>
        </p:nvSpPr>
        <p:spPr>
          <a:xfrm>
            <a:off x="6916792" y="1743085"/>
            <a:ext cx="3241675" cy="5291137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098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92" y="1728795"/>
            <a:ext cx="3290887" cy="5291138"/>
          </a:xfrm>
          <a:solidFill>
            <a:schemeClr val="accent1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6865517" y="1728795"/>
            <a:ext cx="3290887" cy="5291138"/>
          </a:xfrm>
          <a:prstGeom prst="round1Rect">
            <a:avLst>
              <a:gd name="adj" fmla="val 20110"/>
            </a:avLst>
          </a:prstGeo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3514504" y="1728795"/>
            <a:ext cx="3290887" cy="5291138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946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ildplatzhalter 2"/>
          <p:cNvSpPr>
            <a:spLocks noGrp="1"/>
          </p:cNvSpPr>
          <p:nvPr>
            <p:ph type="pic" sz="quarter" idx="25" hasCustomPrompt="1"/>
          </p:nvPr>
        </p:nvSpPr>
        <p:spPr>
          <a:xfrm>
            <a:off x="3530272" y="1728787"/>
            <a:ext cx="329031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179390" y="1728787"/>
            <a:ext cx="329031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92" y="4104507"/>
            <a:ext cx="3290887" cy="2915418"/>
          </a:xfrm>
          <a:solidFill>
            <a:schemeClr val="accent1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6865521" y="1728787"/>
            <a:ext cx="3290310" cy="2375720"/>
          </a:xfrm>
          <a:prstGeom prst="round1Rect">
            <a:avLst>
              <a:gd name="adj" fmla="val 2761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6865517" y="4104507"/>
            <a:ext cx="3290887" cy="2915418"/>
          </a:xfr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3530274" y="4104507"/>
            <a:ext cx="3290887" cy="2915418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1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28"/>
          </p:nvPr>
        </p:nvSpPr>
        <p:spPr>
          <a:xfrm>
            <a:off x="179390" y="1780201"/>
            <a:ext cx="2411412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8" name="Inhaltsplatzhalter 5"/>
          <p:cNvSpPr>
            <a:spLocks noGrp="1"/>
          </p:cNvSpPr>
          <p:nvPr>
            <p:ph sz="quarter" idx="32"/>
          </p:nvPr>
        </p:nvSpPr>
        <p:spPr>
          <a:xfrm>
            <a:off x="2698754" y="1780201"/>
            <a:ext cx="2411412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9" name="Inhaltsplatzhalter 5"/>
          <p:cNvSpPr>
            <a:spLocks noGrp="1"/>
          </p:cNvSpPr>
          <p:nvPr>
            <p:ph sz="quarter" idx="33"/>
          </p:nvPr>
        </p:nvSpPr>
        <p:spPr>
          <a:xfrm>
            <a:off x="5237168" y="1780201"/>
            <a:ext cx="2411412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30" name="Inhaltsplatzhalter 5"/>
          <p:cNvSpPr>
            <a:spLocks noGrp="1"/>
          </p:cNvSpPr>
          <p:nvPr>
            <p:ph sz="quarter" idx="34"/>
          </p:nvPr>
        </p:nvSpPr>
        <p:spPr>
          <a:xfrm>
            <a:off x="7739065" y="1780201"/>
            <a:ext cx="2411412" cy="5219700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03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spaltige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88" y="1779891"/>
            <a:ext cx="2412000" cy="5220000"/>
          </a:xfrm>
          <a:solidFill>
            <a:schemeClr val="accent1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7736887" y="1779904"/>
            <a:ext cx="2412000" cy="5220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5221397" y="1779904"/>
            <a:ext cx="2412000" cy="5220000"/>
          </a:xfr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7"/>
          </p:nvPr>
        </p:nvSpPr>
        <p:spPr>
          <a:xfrm>
            <a:off x="2700404" y="1779904"/>
            <a:ext cx="2412000" cy="5220000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15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palt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79388" y="1728788"/>
            <a:ext cx="2466000" cy="17970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2"/>
          </p:nvPr>
        </p:nvSpPr>
        <p:spPr>
          <a:xfrm>
            <a:off x="179388" y="3525838"/>
            <a:ext cx="2466000" cy="3494087"/>
          </a:xfrm>
          <a:solidFill>
            <a:schemeClr val="accent1"/>
          </a:solidFill>
        </p:spPr>
        <p:txBody>
          <a:bodyPr rIns="179445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5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7684475" y="1728788"/>
            <a:ext cx="2466000" cy="1797050"/>
          </a:xfrm>
          <a:prstGeom prst="round1Rect">
            <a:avLst>
              <a:gd name="adj" fmla="val 36241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46" name="Textplatzhalter 2"/>
          <p:cNvSpPr>
            <a:spLocks noGrp="1"/>
          </p:cNvSpPr>
          <p:nvPr>
            <p:ph type="body" sz="quarter" idx="24"/>
          </p:nvPr>
        </p:nvSpPr>
        <p:spPr>
          <a:xfrm>
            <a:off x="7684475" y="3525838"/>
            <a:ext cx="2466000" cy="3494087"/>
          </a:xfrm>
          <a:solidFill>
            <a:schemeClr val="accent4"/>
          </a:solidFill>
        </p:spPr>
        <p:txBody>
          <a:bodyPr rIns="179445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7" name="Bildplatzhalter 2"/>
          <p:cNvSpPr>
            <a:spLocks noGrp="1"/>
          </p:cNvSpPr>
          <p:nvPr>
            <p:ph type="pic" sz="quarter" idx="25" hasCustomPrompt="1"/>
          </p:nvPr>
        </p:nvSpPr>
        <p:spPr>
          <a:xfrm>
            <a:off x="5182780" y="1728788"/>
            <a:ext cx="2466000" cy="17970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48" name="Textplatzhalter 2"/>
          <p:cNvSpPr>
            <a:spLocks noGrp="1"/>
          </p:cNvSpPr>
          <p:nvPr>
            <p:ph type="body" sz="quarter" idx="26"/>
          </p:nvPr>
        </p:nvSpPr>
        <p:spPr>
          <a:xfrm>
            <a:off x="5182780" y="3525838"/>
            <a:ext cx="2466000" cy="3494087"/>
          </a:xfrm>
          <a:solidFill>
            <a:schemeClr val="accent3"/>
          </a:solidFill>
        </p:spPr>
        <p:txBody>
          <a:bodyPr rIns="179445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49" name="Bildplatzhalter 2"/>
          <p:cNvSpPr>
            <a:spLocks noGrp="1"/>
          </p:cNvSpPr>
          <p:nvPr>
            <p:ph type="pic" sz="quarter" idx="27" hasCustomPrompt="1"/>
          </p:nvPr>
        </p:nvSpPr>
        <p:spPr>
          <a:xfrm>
            <a:off x="2681085" y="1728788"/>
            <a:ext cx="2466000" cy="17970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2681085" y="3525838"/>
            <a:ext cx="2466000" cy="3494087"/>
          </a:xfrm>
          <a:solidFill>
            <a:schemeClr val="accent2"/>
          </a:solidFill>
        </p:spPr>
        <p:txBody>
          <a:bodyPr rIns="179445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 baseline="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254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5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9"/>
          </p:nvPr>
        </p:nvSpPr>
        <p:spPr>
          <a:xfrm>
            <a:off x="125960" y="1806199"/>
            <a:ext cx="1908174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  <a:lvl5pPr marL="0" indent="0">
              <a:buFont typeface="Arial" pitchFamily="34" charset="0"/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4"/>
            <a:endParaRPr lang="de-DE"/>
          </a:p>
          <a:p>
            <a:pPr lvl="4"/>
            <a:endParaRPr lang="de-DE" dirty="0"/>
          </a:p>
        </p:txBody>
      </p:sp>
      <p:sp>
        <p:nvSpPr>
          <p:cNvPr id="24" name="Inhaltsplatzhalter 2"/>
          <p:cNvSpPr>
            <a:spLocks noGrp="1"/>
          </p:cNvSpPr>
          <p:nvPr>
            <p:ph sz="quarter" idx="30"/>
          </p:nvPr>
        </p:nvSpPr>
        <p:spPr>
          <a:xfrm>
            <a:off x="2153723" y="1784127"/>
            <a:ext cx="1908174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sz="quarter" idx="31"/>
          </p:nvPr>
        </p:nvSpPr>
        <p:spPr>
          <a:xfrm>
            <a:off x="4216710" y="1784427"/>
            <a:ext cx="1908174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6" name="Inhaltsplatzhalter 2"/>
          <p:cNvSpPr>
            <a:spLocks noGrp="1"/>
          </p:cNvSpPr>
          <p:nvPr>
            <p:ph sz="quarter" idx="32"/>
          </p:nvPr>
        </p:nvSpPr>
        <p:spPr>
          <a:xfrm>
            <a:off x="6258603" y="1784427"/>
            <a:ext cx="1908174" cy="5219700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7" name="Inhaltsplatzhalter 2"/>
          <p:cNvSpPr>
            <a:spLocks noGrp="1"/>
          </p:cNvSpPr>
          <p:nvPr>
            <p:ph sz="quarter" idx="33"/>
          </p:nvPr>
        </p:nvSpPr>
        <p:spPr>
          <a:xfrm>
            <a:off x="8303422" y="1784427"/>
            <a:ext cx="1908174" cy="5219700"/>
          </a:xfrm>
          <a:prstGeom prst="round1Rect">
            <a:avLst/>
          </a:prstGeo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2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uer Hintergrund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74"/>
            <a:ext cx="7912892" cy="221217"/>
          </a:xfrm>
        </p:spPr>
        <p:txBody>
          <a:bodyPr wrap="none" lIns="36000" tIns="36000" rIns="36000" bIns="36000">
            <a:noAutofit/>
          </a:bodyPr>
          <a:lstStyle>
            <a:lvl1pPr marL="0" indent="0" algn="l">
              <a:spcBef>
                <a:spcPts val="500"/>
              </a:spcBef>
              <a:buNone/>
              <a:defRPr sz="1000" cap="all" baseline="0">
                <a:solidFill>
                  <a:schemeClr val="tx2"/>
                </a:solidFill>
              </a:defRPr>
            </a:lvl1pPr>
            <a:lvl2pPr marL="500954" indent="0" algn="l">
              <a:buNone/>
              <a:defRPr sz="1000"/>
            </a:lvl2pPr>
            <a:lvl3pPr marL="1001908" indent="0" algn="l">
              <a:buNone/>
              <a:defRPr sz="1000"/>
            </a:lvl3pPr>
            <a:lvl4pPr marL="1502862" indent="0" algn="l">
              <a:buNone/>
              <a:defRPr sz="1000"/>
            </a:lvl4pPr>
            <a:lvl5pPr marL="2003816" indent="0" algn="l">
              <a:buNone/>
              <a:defRPr sz="1000"/>
            </a:lvl5pPr>
          </a:lstStyle>
          <a:p>
            <a:pPr lvl="0"/>
            <a:r>
              <a:rPr lang="de-DE" dirty="0"/>
              <a:t>Kapitel einfügen</a:t>
            </a:r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59" y="177078"/>
            <a:ext cx="432048" cy="221522"/>
          </a:xfrm>
          <a:prstGeom prst="rect">
            <a:avLst/>
          </a:prstGeom>
        </p:spPr>
        <p:txBody>
          <a:bodyPr vert="horz" lIns="0" tIns="36000" rIns="0" bIns="36000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06" y="761628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Untertitel</a:t>
            </a:r>
          </a:p>
        </p:txBody>
      </p:sp>
      <p:sp>
        <p:nvSpPr>
          <p:cNvPr id="8" name="Textplatzhalter 2054"/>
          <p:cNvSpPr>
            <a:spLocks noGrp="1"/>
          </p:cNvSpPr>
          <p:nvPr>
            <p:ph type="body" sz="quarter" idx="19" hasCustomPrompt="1"/>
          </p:nvPr>
        </p:nvSpPr>
        <p:spPr>
          <a:xfrm>
            <a:off x="555625" y="6991505"/>
            <a:ext cx="7912892" cy="221217"/>
          </a:xfrm>
        </p:spPr>
        <p:txBody>
          <a:bodyPr wrap="none" lIns="36000" tIns="36000" rIns="36000" bIns="36000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500954" indent="0" algn="l">
              <a:buNone/>
              <a:defRPr sz="1000"/>
            </a:lvl2pPr>
            <a:lvl3pPr marL="1001908" indent="0" algn="l">
              <a:buNone/>
              <a:defRPr sz="1000"/>
            </a:lvl3pPr>
            <a:lvl4pPr marL="1502862" indent="0" algn="l">
              <a:buNone/>
              <a:defRPr sz="1000"/>
            </a:lvl4pPr>
            <a:lvl5pPr marL="2003816" indent="0" algn="l">
              <a:buNone/>
              <a:defRPr sz="1000"/>
            </a:lvl5pPr>
          </a:lstStyle>
          <a:p>
            <a:pPr lvl="0"/>
            <a:r>
              <a:rPr lang="de-DE" dirty="0"/>
              <a:t>Fußzeile EINFÜGEN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78" y="188913"/>
            <a:ext cx="845409" cy="312061"/>
          </a:xfrm>
          <a:prstGeom prst="rect">
            <a:avLst/>
          </a:prstGeom>
        </p:spPr>
      </p:pic>
      <p:sp>
        <p:nvSpPr>
          <p:cNvPr id="9" name="Inhaltsplatzhalter 3"/>
          <p:cNvSpPr>
            <a:spLocks noGrp="1"/>
          </p:cNvSpPr>
          <p:nvPr>
            <p:ph sz="quarter" idx="25"/>
          </p:nvPr>
        </p:nvSpPr>
        <p:spPr>
          <a:xfrm>
            <a:off x="179388" y="172878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sz="2000"/>
            </a:lvl1pPr>
            <a:lvl2pPr marL="176400" indent="-176400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6400" indent="-176400"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buNone/>
              <a:defRPr sz="1400"/>
            </a:lvl5pPr>
            <a:lvl6pPr marL="174625" indent="-176400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</p:txBody>
      </p:sp>
    </p:spTree>
    <p:extLst>
      <p:ext uri="{BB962C8B-B14F-4D97-AF65-F5344CB8AC3E}">
        <p14:creationId xmlns:p14="http://schemas.microsoft.com/office/powerpoint/2010/main" val="2193381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spaltige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25960" y="1784127"/>
            <a:ext cx="1908000" cy="5220000"/>
          </a:xfrm>
          <a:solidFill>
            <a:schemeClr val="tx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8303421" y="1803704"/>
            <a:ext cx="1908000" cy="5184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 baseline="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6258602" y="1790070"/>
            <a:ext cx="1908000" cy="5209200"/>
          </a:xfr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7"/>
          </p:nvPr>
        </p:nvSpPr>
        <p:spPr>
          <a:xfrm>
            <a:off x="2153722" y="1790070"/>
            <a:ext cx="1908000" cy="5209200"/>
          </a:xfrm>
          <a:solidFill>
            <a:schemeClr val="accent2">
              <a:lumMod val="75000"/>
            </a:schemeClr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8"/>
          </p:nvPr>
        </p:nvSpPr>
        <p:spPr>
          <a:xfrm>
            <a:off x="4216884" y="1784127"/>
            <a:ext cx="1908000" cy="5220000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486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spaltige Textfolie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25960" y="3355040"/>
            <a:ext cx="1908000" cy="3664882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6258602" y="3355090"/>
            <a:ext cx="1908000" cy="3664885"/>
          </a:xfr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7"/>
          </p:nvPr>
        </p:nvSpPr>
        <p:spPr>
          <a:xfrm>
            <a:off x="2165252" y="3355090"/>
            <a:ext cx="1908000" cy="3664885"/>
          </a:xfrm>
          <a:solidFill>
            <a:schemeClr val="accent2">
              <a:lumMod val="75000"/>
            </a:schemeClr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8"/>
          </p:nvPr>
        </p:nvSpPr>
        <p:spPr>
          <a:xfrm>
            <a:off x="4216884" y="3355040"/>
            <a:ext cx="1908000" cy="3664884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25958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29" hasCustomPrompt="1"/>
          </p:nvPr>
        </p:nvSpPr>
        <p:spPr>
          <a:xfrm>
            <a:off x="2165252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14766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31" hasCustomPrompt="1"/>
          </p:nvPr>
        </p:nvSpPr>
        <p:spPr>
          <a:xfrm>
            <a:off x="6258602" y="1766243"/>
            <a:ext cx="1908000" cy="158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8278034" y="1742446"/>
            <a:ext cx="1908000" cy="1620000"/>
          </a:xfrm>
          <a:prstGeom prst="round1Rect">
            <a:avLst>
              <a:gd name="adj" fmla="val 36241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32"/>
          </p:nvPr>
        </p:nvSpPr>
        <p:spPr>
          <a:xfrm>
            <a:off x="8278034" y="3355091"/>
            <a:ext cx="1908000" cy="3664885"/>
          </a:xfrm>
          <a:solidFill>
            <a:schemeClr val="accent4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377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  <a:prstGeom prst="rect">
            <a:avLst/>
          </a:prstGeo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668366" y="2301766"/>
            <a:ext cx="4320000" cy="4320000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97644" y="2301766"/>
            <a:ext cx="4320000" cy="4320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010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  <a:prstGeom prst="rect">
            <a:avLst/>
          </a:prstGeo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341983" y="2133600"/>
            <a:ext cx="2880000" cy="3780000"/>
          </a:xfrm>
          <a:prstGeom prst="rect">
            <a:avLst/>
          </a:prstGeom>
          <a:solidFill>
            <a:schemeClr val="accent1"/>
          </a:solidFill>
        </p:spPr>
        <p:txBody>
          <a:bodyPr lIns="179445" tIns="143556" rIns="107670" bIns="71778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0"/>
            <a:endParaRPr lang="de-DE" dirty="0"/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3"/>
          </p:nvPr>
        </p:nvSpPr>
        <p:spPr>
          <a:xfrm>
            <a:off x="3657738" y="2133600"/>
            <a:ext cx="2880000" cy="3780000"/>
          </a:xfrm>
          <a:prstGeom prst="rect">
            <a:avLst/>
          </a:prstGeo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7010533" y="2133600"/>
            <a:ext cx="2880000" cy="3780000"/>
          </a:xfrm>
          <a:prstGeom prst="round1Rect">
            <a:avLst>
              <a:gd name="adj" fmla="val 20110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179445" tIns="143556" rIns="107670" bIns="71778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394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ildplatzhalter 2047"/>
          <p:cNvSpPr>
            <a:spLocks noGrp="1"/>
          </p:cNvSpPr>
          <p:nvPr>
            <p:ph type="pic" sz="quarter" idx="10" hasCustomPrompt="1"/>
          </p:nvPr>
        </p:nvSpPr>
        <p:spPr>
          <a:xfrm>
            <a:off x="177800" y="796926"/>
            <a:ext cx="9972676" cy="6222999"/>
          </a:xfrm>
          <a:prstGeom prst="round1Rect">
            <a:avLst>
              <a:gd name="adj" fmla="val 10588"/>
            </a:avLst>
          </a:prstGeom>
          <a:solidFill>
            <a:srgbClr val="8D99B0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457199" y="1125293"/>
            <a:ext cx="6005464" cy="5544616"/>
          </a:xfrm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  <a:endParaRPr lang="de-DE" dirty="0"/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237163" y="1296194"/>
            <a:ext cx="4298892" cy="2520280"/>
          </a:xfrm>
        </p:spPr>
        <p:txBody>
          <a:bodyPr/>
          <a:lstStyle>
            <a:lvl1pPr marL="0" indent="0" algn="r">
              <a:lnSpc>
                <a:spcPts val="4500"/>
              </a:lnSpc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 algn="r">
              <a:lnSpc>
                <a:spcPts val="1000"/>
              </a:lnSpc>
              <a:spcBef>
                <a:spcPts val="0"/>
              </a:spcBef>
              <a:spcAft>
                <a:spcPts val="300"/>
              </a:spcAft>
              <a:buNone/>
              <a:defRPr sz="1500">
                <a:solidFill>
                  <a:schemeClr val="bg1"/>
                </a:solidFill>
              </a:defRPr>
            </a:lvl2pPr>
            <a:lvl3pPr marL="0" indent="0" algn="r">
              <a:lnSpc>
                <a:spcPts val="4500"/>
              </a:lnSpc>
              <a:spcBef>
                <a:spcPts val="0"/>
              </a:spcBef>
              <a:buNone/>
              <a:defRPr sz="3500" baseline="0">
                <a:solidFill>
                  <a:srgbClr val="B8C4D3"/>
                </a:solidFill>
              </a:defRPr>
            </a:lvl3pPr>
            <a:lvl4pPr marL="0" indent="0" algn="r">
              <a:lnSpc>
                <a:spcPts val="1000"/>
              </a:lnSpc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rgbClr val="B8C4D3"/>
                </a:solidFill>
              </a:defRPr>
            </a:lvl4pPr>
            <a:lvl5pPr marL="199765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Headline</a:t>
            </a:r>
          </a:p>
          <a:p>
            <a:pPr lvl="1"/>
            <a:r>
              <a:rPr lang="de-DE"/>
              <a:t>Subhead (2x einrücken) </a:t>
            </a:r>
          </a:p>
          <a:p>
            <a:pPr lvl="2"/>
            <a:r>
              <a:rPr lang="de-DE"/>
              <a:t>Headline EN (3x einrücken)</a:t>
            </a:r>
          </a:p>
          <a:p>
            <a:pPr lvl="3"/>
            <a:r>
              <a:rPr lang="de-DE"/>
              <a:t>Subhead EN (4x einrücken)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125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o mit 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  <a:prstGeom prst="rect">
            <a:avLst/>
          </a:prstGeo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955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78"/>
            <a:ext cx="7912892" cy="221217"/>
          </a:xfrm>
          <a:prstGeom prst="rect">
            <a:avLst/>
          </a:prstGeom>
        </p:spPr>
        <p:txBody>
          <a:bodyPr wrap="none" lIns="35992" tIns="35992" rIns="35992" bIns="35992">
            <a:noAutofit/>
          </a:bodyPr>
          <a:lstStyle>
            <a:lvl1pPr marL="0" indent="0" algn="l">
              <a:spcBef>
                <a:spcPts val="500"/>
              </a:spcBef>
              <a:buNone/>
              <a:defRPr sz="1000" cap="all" baseline="0">
                <a:solidFill>
                  <a:schemeClr val="tx2"/>
                </a:solidFill>
              </a:defRPr>
            </a:lvl1pPr>
            <a:lvl2pPr marL="500825" indent="0" algn="l">
              <a:buNone/>
              <a:defRPr sz="1000"/>
            </a:lvl2pPr>
            <a:lvl3pPr marL="1001651" indent="0" algn="l">
              <a:buNone/>
              <a:defRPr sz="1000"/>
            </a:lvl3pPr>
            <a:lvl4pPr marL="1502476" indent="0" algn="l">
              <a:buNone/>
              <a:defRPr sz="1000"/>
            </a:lvl4pPr>
            <a:lvl5pPr marL="2003301" indent="0" algn="l">
              <a:buNone/>
              <a:defRPr sz="1000"/>
            </a:lvl5pPr>
          </a:lstStyle>
          <a:p>
            <a:pPr lvl="0"/>
            <a:r>
              <a:rPr lang="de-DE" dirty="0"/>
              <a:t>Kapitel einfügen</a:t>
            </a:r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2"/>
            <a:ext cx="432048" cy="221522"/>
          </a:xfrm>
          <a:prstGeom prst="rect">
            <a:avLst/>
          </a:prstGeom>
        </p:spPr>
        <p:txBody>
          <a:bodyPr vert="horz" lIns="0" tIns="35992" rIns="0" bIns="359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34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Untertitel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668366" y="2301766"/>
            <a:ext cx="4320000" cy="4320000"/>
          </a:xfrm>
          <a:solidFill>
            <a:schemeClr val="accent2"/>
          </a:solidFill>
        </p:spPr>
        <p:txBody>
          <a:bodyPr lIns="179952" tIns="143962" rIns="107972" bIns="71981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6356" indent="-176356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6356" indent="-176356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97644" y="2301766"/>
            <a:ext cx="4320000" cy="4320000"/>
          </a:xfrm>
          <a:prstGeom prst="round1Rect">
            <a:avLst>
              <a:gd name="adj" fmla="val 20110"/>
            </a:avLst>
          </a:prstGeom>
          <a:solidFill>
            <a:schemeClr val="accent4"/>
          </a:solidFill>
        </p:spPr>
        <p:txBody>
          <a:bodyPr lIns="179952" tIns="143962" rIns="107972" bIns="71981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6356" indent="-176356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6356" indent="-176356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9" name="Textplatzhalter 2054"/>
          <p:cNvSpPr>
            <a:spLocks noGrp="1"/>
          </p:cNvSpPr>
          <p:nvPr>
            <p:ph type="body" sz="quarter" idx="19" hasCustomPrompt="1"/>
          </p:nvPr>
        </p:nvSpPr>
        <p:spPr>
          <a:xfrm>
            <a:off x="555625" y="6991510"/>
            <a:ext cx="7912892" cy="221217"/>
          </a:xfrm>
        </p:spPr>
        <p:txBody>
          <a:bodyPr wrap="none" lIns="35992" tIns="35992" rIns="35992" bIns="359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500825" indent="0" algn="l">
              <a:buNone/>
              <a:defRPr sz="1000"/>
            </a:lvl2pPr>
            <a:lvl3pPr marL="1001651" indent="0" algn="l">
              <a:buNone/>
              <a:defRPr sz="1000"/>
            </a:lvl3pPr>
            <a:lvl4pPr marL="1502476" indent="0" algn="l">
              <a:buNone/>
              <a:defRPr sz="1000"/>
            </a:lvl4pPr>
            <a:lvl5pPr marL="2003301" indent="0" algn="l">
              <a:buNone/>
              <a:defRPr sz="1000"/>
            </a:lvl5pPr>
          </a:lstStyle>
          <a:p>
            <a:pPr lvl="0"/>
            <a:r>
              <a:rPr lang="de-DE" dirty="0"/>
              <a:t>Fußzeile EINFÜGEN</a:t>
            </a:r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78" y="188918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70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Bildleis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ildplatzhalter 8"/>
          <p:cNvSpPr>
            <a:spLocks noGrp="1"/>
          </p:cNvSpPr>
          <p:nvPr>
            <p:ph type="pic" sz="quarter" idx="27" hasCustomPrompt="1"/>
          </p:nvPr>
        </p:nvSpPr>
        <p:spPr>
          <a:xfrm>
            <a:off x="179389" y="1728788"/>
            <a:ext cx="9971086" cy="17970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1001073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179402" y="3600463"/>
            <a:ext cx="9971087" cy="34194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4" rIns="91362" bIns="45684" rtlCol="0" anchor="ctr"/>
          <a:lstStyle/>
          <a:p>
            <a:pPr algn="ctr" defTabSz="998825"/>
            <a:endParaRPr lang="de-DE">
              <a:solidFill>
                <a:prstClr val="white"/>
              </a:solidFill>
            </a:endParaRPr>
          </a:p>
        </p:txBody>
      </p:sp>
      <p:sp>
        <p:nvSpPr>
          <p:cNvPr id="22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87"/>
            <a:ext cx="7912892" cy="221217"/>
          </a:xfrm>
        </p:spPr>
        <p:txBody>
          <a:bodyPr wrap="none" lIns="35972" tIns="35972" rIns="35972" bIns="3597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500534" indent="0" algn="l">
              <a:buNone/>
              <a:defRPr sz="1000"/>
            </a:lvl2pPr>
            <a:lvl3pPr marL="1001073" indent="0" algn="l">
              <a:buNone/>
              <a:defRPr sz="1000"/>
            </a:lvl3pPr>
            <a:lvl4pPr marL="1501609" indent="0" algn="l">
              <a:buNone/>
              <a:defRPr sz="1000"/>
            </a:lvl4pPr>
            <a:lvl5pPr marL="2002144" indent="0" algn="l">
              <a:buNone/>
              <a:defRPr sz="1000"/>
            </a:lvl5pPr>
          </a:lstStyle>
          <a:p>
            <a:pPr lvl="0"/>
            <a:r>
              <a:rPr lang="de-DE" dirty="0"/>
              <a:t>Kapitel einfügen</a:t>
            </a:r>
          </a:p>
        </p:txBody>
      </p:sp>
      <p:sp>
        <p:nvSpPr>
          <p:cNvPr id="23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72" rIns="0" bIns="3597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/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/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grpSp>
        <p:nvGrpSpPr>
          <p:cNvPr id="24" name="Gruppieren 23"/>
          <p:cNvGrpSpPr/>
          <p:nvPr userDrawn="1"/>
        </p:nvGrpSpPr>
        <p:grpSpPr>
          <a:xfrm>
            <a:off x="9356074" y="177487"/>
            <a:ext cx="792829" cy="221217"/>
            <a:chOff x="9354444" y="838922"/>
            <a:chExt cx="792829" cy="221217"/>
          </a:xfrm>
        </p:grpSpPr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9616029" y="842151"/>
              <a:ext cx="185693" cy="213143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Freeform 16"/>
            <p:cNvSpPr>
              <a:spLocks/>
            </p:cNvSpPr>
            <p:nvPr userDrawn="1"/>
          </p:nvSpPr>
          <p:spPr bwMode="auto">
            <a:xfrm>
              <a:off x="9824329" y="838922"/>
              <a:ext cx="129178" cy="221217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Freeform 17"/>
            <p:cNvSpPr>
              <a:spLocks noEditPoints="1"/>
            </p:cNvSpPr>
            <p:nvPr userDrawn="1"/>
          </p:nvSpPr>
          <p:spPr bwMode="auto">
            <a:xfrm>
              <a:off x="9979342" y="842151"/>
              <a:ext cx="167931" cy="213143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auto">
            <a:xfrm>
              <a:off x="9354444" y="840537"/>
              <a:ext cx="211529" cy="209914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auto">
            <a:xfrm>
              <a:off x="9370591" y="859913"/>
              <a:ext cx="198611" cy="195381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Freeform 34"/>
            <p:cNvSpPr>
              <a:spLocks/>
            </p:cNvSpPr>
            <p:nvPr userDrawn="1"/>
          </p:nvSpPr>
          <p:spPr bwMode="auto">
            <a:xfrm>
              <a:off x="9616029" y="842151"/>
              <a:ext cx="185693" cy="213143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Freeform 35"/>
            <p:cNvSpPr>
              <a:spLocks/>
            </p:cNvSpPr>
            <p:nvPr userDrawn="1"/>
          </p:nvSpPr>
          <p:spPr bwMode="auto">
            <a:xfrm>
              <a:off x="9824329" y="838922"/>
              <a:ext cx="129178" cy="221217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Freeform 36"/>
            <p:cNvSpPr>
              <a:spLocks noEditPoints="1"/>
            </p:cNvSpPr>
            <p:nvPr userDrawn="1"/>
          </p:nvSpPr>
          <p:spPr bwMode="auto">
            <a:xfrm>
              <a:off x="9979342" y="842151"/>
              <a:ext cx="167931" cy="213143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Freeform 51"/>
            <p:cNvSpPr>
              <a:spLocks/>
            </p:cNvSpPr>
            <p:nvPr userDrawn="1"/>
          </p:nvSpPr>
          <p:spPr bwMode="auto">
            <a:xfrm>
              <a:off x="9354444" y="840537"/>
              <a:ext cx="211529" cy="209914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Freeform 52"/>
            <p:cNvSpPr>
              <a:spLocks/>
            </p:cNvSpPr>
            <p:nvPr userDrawn="1"/>
          </p:nvSpPr>
          <p:spPr bwMode="auto">
            <a:xfrm>
              <a:off x="9370591" y="859913"/>
              <a:ext cx="198611" cy="195381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4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43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Untertitel</a:t>
            </a:r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1722438" y="3600463"/>
            <a:ext cx="6883400" cy="3419475"/>
          </a:xfrm>
        </p:spPr>
        <p:txBody>
          <a:bodyPr/>
          <a:lstStyle>
            <a:lvl5pPr>
              <a:defRPr baseline="0"/>
            </a:lvl5pPr>
            <a:lvl7pPr>
              <a:defRPr/>
            </a:lvl7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  <p:sp>
        <p:nvSpPr>
          <p:cNvPr id="44" name="Eine Ecke des Rechtecks abrunden 43"/>
          <p:cNvSpPr/>
          <p:nvPr userDrawn="1"/>
        </p:nvSpPr>
        <p:spPr>
          <a:xfrm>
            <a:off x="179388" y="1620516"/>
            <a:ext cx="9969500" cy="10828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4" rIns="91362" bIns="45684" rtlCol="0" anchor="ctr"/>
          <a:lstStyle/>
          <a:p>
            <a:pPr algn="ctr" defTabSz="998825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75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uer Hintergrund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228604" y="173582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sz="2000"/>
            </a:lvl1pPr>
            <a:lvl2pPr marL="176356" indent="-176356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6356" indent="-176356"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buNone/>
              <a:defRPr sz="1400"/>
            </a:lvl5pPr>
            <a:lvl6pPr marL="174581" indent="-176356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78"/>
            <a:ext cx="7912892" cy="221217"/>
          </a:xfrm>
        </p:spPr>
        <p:txBody>
          <a:bodyPr wrap="none" lIns="35992" tIns="35992" rIns="35992" bIns="359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500825" indent="0" algn="l">
              <a:buNone/>
              <a:defRPr sz="1000"/>
            </a:lvl2pPr>
            <a:lvl3pPr marL="1001651" indent="0" algn="l">
              <a:buNone/>
              <a:defRPr sz="1000"/>
            </a:lvl3pPr>
            <a:lvl4pPr marL="1502476" indent="0" algn="l">
              <a:buNone/>
              <a:defRPr sz="1000"/>
            </a:lvl4pPr>
            <a:lvl5pPr marL="2003301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2"/>
            <a:ext cx="432048" cy="221522"/>
          </a:xfrm>
          <a:prstGeom prst="rect">
            <a:avLst/>
          </a:prstGeom>
        </p:spPr>
        <p:txBody>
          <a:bodyPr vert="horz" lIns="0" tIns="35992" rIns="0" bIns="359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>
                <a:solidFill>
                  <a:srgbClr val="29265B"/>
                </a:solidFill>
              </a:rPr>
              <a:t>  I</a:t>
            </a:r>
            <a:endParaRPr lang="de-DE" dirty="0">
              <a:solidFill>
                <a:srgbClr val="29265B"/>
              </a:solidFill>
            </a:endParaRP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34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18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46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nns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ine Ecke des Rechtecks abrunden 16"/>
          <p:cNvSpPr/>
          <p:nvPr userDrawn="1"/>
        </p:nvSpPr>
        <p:spPr>
          <a:xfrm>
            <a:off x="177800" y="800149"/>
            <a:ext cx="9972676" cy="6219825"/>
          </a:xfrm>
          <a:prstGeom prst="round1Rect">
            <a:avLst>
              <a:gd name="adj" fmla="val 104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179442" y="5857678"/>
            <a:ext cx="9971087" cy="343098"/>
            <a:chOff x="-162073" y="5832475"/>
            <a:chExt cx="11903076" cy="409576"/>
          </a:xfrm>
          <a:solidFill>
            <a:schemeClr val="accent3"/>
          </a:solidFill>
        </p:grpSpPr>
        <p:sp>
          <p:nvSpPr>
            <p:cNvPr id="24" name="Freeform 5"/>
            <p:cNvSpPr>
              <a:spLocks/>
            </p:cNvSpPr>
            <p:nvPr userDrawn="1"/>
          </p:nvSpPr>
          <p:spPr bwMode="auto">
            <a:xfrm>
              <a:off x="4055915" y="6194425"/>
              <a:ext cx="385763" cy="47625"/>
            </a:xfrm>
            <a:custGeom>
              <a:avLst/>
              <a:gdLst>
                <a:gd name="T0" fmla="*/ 0 w 243"/>
                <a:gd name="T1" fmla="*/ 30 h 30"/>
                <a:gd name="T2" fmla="*/ 243 w 243"/>
                <a:gd name="T3" fmla="*/ 30 h 30"/>
                <a:gd name="T4" fmla="*/ 243 w 243"/>
                <a:gd name="T5" fmla="*/ 0 h 30"/>
                <a:gd name="T6" fmla="*/ 30 w 243"/>
                <a:gd name="T7" fmla="*/ 0 h 30"/>
                <a:gd name="T8" fmla="*/ 0 w 243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0">
                  <a:moveTo>
                    <a:pt x="0" y="30"/>
                  </a:moveTo>
                  <a:lnTo>
                    <a:pt x="243" y="30"/>
                  </a:lnTo>
                  <a:lnTo>
                    <a:pt x="243" y="0"/>
                  </a:lnTo>
                  <a:lnTo>
                    <a:pt x="3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3309790" y="6048375"/>
              <a:ext cx="68263" cy="193675"/>
            </a:xfrm>
            <a:custGeom>
              <a:avLst/>
              <a:gdLst>
                <a:gd name="T0" fmla="*/ 0 w 43"/>
                <a:gd name="T1" fmla="*/ 0 h 122"/>
                <a:gd name="T2" fmla="*/ 0 w 43"/>
                <a:gd name="T3" fmla="*/ 122 h 122"/>
                <a:gd name="T4" fmla="*/ 13 w 43"/>
                <a:gd name="T5" fmla="*/ 122 h 122"/>
                <a:gd name="T6" fmla="*/ 13 w 43"/>
                <a:gd name="T7" fmla="*/ 30 h 122"/>
                <a:gd name="T8" fmla="*/ 28 w 43"/>
                <a:gd name="T9" fmla="*/ 30 h 122"/>
                <a:gd name="T10" fmla="*/ 28 w 43"/>
                <a:gd name="T11" fmla="*/ 122 h 122"/>
                <a:gd name="T12" fmla="*/ 43 w 43"/>
                <a:gd name="T13" fmla="*/ 122 h 122"/>
                <a:gd name="T14" fmla="*/ 43 w 43"/>
                <a:gd name="T15" fmla="*/ 15 h 122"/>
                <a:gd name="T16" fmla="*/ 28 w 43"/>
                <a:gd name="T17" fmla="*/ 0 h 122"/>
                <a:gd name="T18" fmla="*/ 0 w 43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22">
                  <a:moveTo>
                    <a:pt x="0" y="0"/>
                  </a:moveTo>
                  <a:lnTo>
                    <a:pt x="0" y="122"/>
                  </a:lnTo>
                  <a:lnTo>
                    <a:pt x="13" y="122"/>
                  </a:lnTo>
                  <a:lnTo>
                    <a:pt x="13" y="30"/>
                  </a:lnTo>
                  <a:lnTo>
                    <a:pt x="28" y="30"/>
                  </a:lnTo>
                  <a:lnTo>
                    <a:pt x="28" y="122"/>
                  </a:lnTo>
                  <a:lnTo>
                    <a:pt x="43" y="122"/>
                  </a:lnTo>
                  <a:lnTo>
                    <a:pt x="43" y="15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auto">
            <a:xfrm>
              <a:off x="6470503" y="5903913"/>
              <a:ext cx="5270500" cy="338138"/>
            </a:xfrm>
            <a:custGeom>
              <a:avLst/>
              <a:gdLst>
                <a:gd name="T0" fmla="*/ 396 w 3320"/>
                <a:gd name="T1" fmla="*/ 151 h 213"/>
                <a:gd name="T2" fmla="*/ 304 w 3320"/>
                <a:gd name="T3" fmla="*/ 183 h 213"/>
                <a:gd name="T4" fmla="*/ 426 w 3320"/>
                <a:gd name="T5" fmla="*/ 151 h 213"/>
                <a:gd name="T6" fmla="*/ 456 w 3320"/>
                <a:gd name="T7" fmla="*/ 183 h 213"/>
                <a:gd name="T8" fmla="*/ 426 w 3320"/>
                <a:gd name="T9" fmla="*/ 151 h 213"/>
                <a:gd name="T10" fmla="*/ 502 w 3320"/>
                <a:gd name="T11" fmla="*/ 151 h 213"/>
                <a:gd name="T12" fmla="*/ 471 w 3320"/>
                <a:gd name="T13" fmla="*/ 183 h 213"/>
                <a:gd name="T14" fmla="*/ 517 w 3320"/>
                <a:gd name="T15" fmla="*/ 151 h 213"/>
                <a:gd name="T16" fmla="*/ 547 w 3320"/>
                <a:gd name="T17" fmla="*/ 183 h 213"/>
                <a:gd name="T18" fmla="*/ 517 w 3320"/>
                <a:gd name="T19" fmla="*/ 151 h 213"/>
                <a:gd name="T20" fmla="*/ 594 w 3320"/>
                <a:gd name="T21" fmla="*/ 151 h 213"/>
                <a:gd name="T22" fmla="*/ 563 w 3320"/>
                <a:gd name="T23" fmla="*/ 183 h 213"/>
                <a:gd name="T24" fmla="*/ 609 w 3320"/>
                <a:gd name="T25" fmla="*/ 151 h 213"/>
                <a:gd name="T26" fmla="*/ 639 w 3320"/>
                <a:gd name="T27" fmla="*/ 183 h 213"/>
                <a:gd name="T28" fmla="*/ 609 w 3320"/>
                <a:gd name="T29" fmla="*/ 151 h 213"/>
                <a:gd name="T30" fmla="*/ 684 w 3320"/>
                <a:gd name="T31" fmla="*/ 151 h 213"/>
                <a:gd name="T32" fmla="*/ 654 w 3320"/>
                <a:gd name="T33" fmla="*/ 183 h 213"/>
                <a:gd name="T34" fmla="*/ 699 w 3320"/>
                <a:gd name="T35" fmla="*/ 151 h 213"/>
                <a:gd name="T36" fmla="*/ 729 w 3320"/>
                <a:gd name="T37" fmla="*/ 183 h 213"/>
                <a:gd name="T38" fmla="*/ 699 w 3320"/>
                <a:gd name="T39" fmla="*/ 151 h 213"/>
                <a:gd name="T40" fmla="*/ 776 w 3320"/>
                <a:gd name="T41" fmla="*/ 151 h 213"/>
                <a:gd name="T42" fmla="*/ 746 w 3320"/>
                <a:gd name="T43" fmla="*/ 183 h 213"/>
                <a:gd name="T44" fmla="*/ 244 w 3320"/>
                <a:gd name="T45" fmla="*/ 121 h 213"/>
                <a:gd name="T46" fmla="*/ 274 w 3320"/>
                <a:gd name="T47" fmla="*/ 151 h 213"/>
                <a:gd name="T48" fmla="*/ 244 w 3320"/>
                <a:gd name="T49" fmla="*/ 121 h 213"/>
                <a:gd name="T50" fmla="*/ 182 w 3320"/>
                <a:gd name="T51" fmla="*/ 121 h 213"/>
                <a:gd name="T52" fmla="*/ 212 w 3320"/>
                <a:gd name="T53" fmla="*/ 183 h 213"/>
                <a:gd name="T54" fmla="*/ 30 w 3320"/>
                <a:gd name="T55" fmla="*/ 151 h 213"/>
                <a:gd name="T56" fmla="*/ 304 w 3320"/>
                <a:gd name="T57" fmla="*/ 91 h 213"/>
                <a:gd name="T58" fmla="*/ 396 w 3320"/>
                <a:gd name="T59" fmla="*/ 121 h 213"/>
                <a:gd name="T60" fmla="*/ 304 w 3320"/>
                <a:gd name="T61" fmla="*/ 91 h 213"/>
                <a:gd name="T62" fmla="*/ 182 w 3320"/>
                <a:gd name="T63" fmla="*/ 61 h 213"/>
                <a:gd name="T64" fmla="*/ 212 w 3320"/>
                <a:gd name="T65" fmla="*/ 121 h 213"/>
                <a:gd name="T66" fmla="*/ 30 w 3320"/>
                <a:gd name="T67" fmla="*/ 91 h 213"/>
                <a:gd name="T68" fmla="*/ 244 w 3320"/>
                <a:gd name="T69" fmla="*/ 61 h 213"/>
                <a:gd name="T70" fmla="*/ 274 w 3320"/>
                <a:gd name="T71" fmla="*/ 91 h 213"/>
                <a:gd name="T72" fmla="*/ 244 w 3320"/>
                <a:gd name="T73" fmla="*/ 61 h 213"/>
                <a:gd name="T74" fmla="*/ 0 w 3320"/>
                <a:gd name="T75" fmla="*/ 213 h 213"/>
                <a:gd name="T76" fmla="*/ 30 w 3320"/>
                <a:gd name="T77" fmla="*/ 183 h 213"/>
                <a:gd name="T78" fmla="*/ 212 w 3320"/>
                <a:gd name="T79" fmla="*/ 213 h 213"/>
                <a:gd name="T80" fmla="*/ 244 w 3320"/>
                <a:gd name="T81" fmla="*/ 183 h 213"/>
                <a:gd name="T82" fmla="*/ 274 w 3320"/>
                <a:gd name="T83" fmla="*/ 213 h 213"/>
                <a:gd name="T84" fmla="*/ 410 w 3320"/>
                <a:gd name="T85" fmla="*/ 213 h 213"/>
                <a:gd name="T86" fmla="*/ 943 w 3320"/>
                <a:gd name="T87" fmla="*/ 213 h 213"/>
                <a:gd name="T88" fmla="*/ 791 w 3320"/>
                <a:gd name="T89" fmla="*/ 181 h 213"/>
                <a:gd name="T90" fmla="*/ 911 w 3320"/>
                <a:gd name="T91" fmla="*/ 151 h 213"/>
                <a:gd name="T92" fmla="*/ 1003 w 3320"/>
                <a:gd name="T93" fmla="*/ 181 h 213"/>
                <a:gd name="T94" fmla="*/ 1034 w 3320"/>
                <a:gd name="T95" fmla="*/ 213 h 213"/>
                <a:gd name="T96" fmla="*/ 3320 w 3320"/>
                <a:gd name="T97" fmla="*/ 183 h 213"/>
                <a:gd name="T98" fmla="*/ 1003 w 3320"/>
                <a:gd name="T99" fmla="*/ 153 h 213"/>
                <a:gd name="T100" fmla="*/ 943 w 3320"/>
                <a:gd name="T101" fmla="*/ 151 h 213"/>
                <a:gd name="T102" fmla="*/ 791 w 3320"/>
                <a:gd name="T103" fmla="*/ 121 h 213"/>
                <a:gd name="T104" fmla="*/ 410 w 3320"/>
                <a:gd name="T105" fmla="*/ 91 h 213"/>
                <a:gd name="T106" fmla="*/ 304 w 3320"/>
                <a:gd name="T107" fmla="*/ 61 h 213"/>
                <a:gd name="T108" fmla="*/ 212 w 3320"/>
                <a:gd name="T109" fmla="*/ 30 h 213"/>
                <a:gd name="T110" fmla="*/ 182 w 3320"/>
                <a:gd name="T111" fmla="*/ 30 h 213"/>
                <a:gd name="T112" fmla="*/ 30 w 3320"/>
                <a:gd name="T11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20" h="213">
                  <a:moveTo>
                    <a:pt x="304" y="151"/>
                  </a:moveTo>
                  <a:lnTo>
                    <a:pt x="396" y="151"/>
                  </a:lnTo>
                  <a:lnTo>
                    <a:pt x="396" y="183"/>
                  </a:lnTo>
                  <a:lnTo>
                    <a:pt x="304" y="183"/>
                  </a:lnTo>
                  <a:lnTo>
                    <a:pt x="304" y="151"/>
                  </a:lnTo>
                  <a:close/>
                  <a:moveTo>
                    <a:pt x="426" y="151"/>
                  </a:moveTo>
                  <a:lnTo>
                    <a:pt x="456" y="151"/>
                  </a:lnTo>
                  <a:lnTo>
                    <a:pt x="456" y="183"/>
                  </a:lnTo>
                  <a:lnTo>
                    <a:pt x="426" y="183"/>
                  </a:lnTo>
                  <a:lnTo>
                    <a:pt x="426" y="151"/>
                  </a:lnTo>
                  <a:close/>
                  <a:moveTo>
                    <a:pt x="471" y="151"/>
                  </a:moveTo>
                  <a:lnTo>
                    <a:pt x="502" y="151"/>
                  </a:lnTo>
                  <a:lnTo>
                    <a:pt x="502" y="183"/>
                  </a:lnTo>
                  <a:lnTo>
                    <a:pt x="471" y="183"/>
                  </a:lnTo>
                  <a:lnTo>
                    <a:pt x="471" y="151"/>
                  </a:lnTo>
                  <a:close/>
                  <a:moveTo>
                    <a:pt x="517" y="151"/>
                  </a:moveTo>
                  <a:lnTo>
                    <a:pt x="547" y="151"/>
                  </a:lnTo>
                  <a:lnTo>
                    <a:pt x="547" y="183"/>
                  </a:lnTo>
                  <a:lnTo>
                    <a:pt x="517" y="183"/>
                  </a:lnTo>
                  <a:lnTo>
                    <a:pt x="517" y="151"/>
                  </a:lnTo>
                  <a:close/>
                  <a:moveTo>
                    <a:pt x="563" y="151"/>
                  </a:moveTo>
                  <a:lnTo>
                    <a:pt x="594" y="151"/>
                  </a:lnTo>
                  <a:lnTo>
                    <a:pt x="594" y="183"/>
                  </a:lnTo>
                  <a:lnTo>
                    <a:pt x="563" y="183"/>
                  </a:lnTo>
                  <a:lnTo>
                    <a:pt x="563" y="151"/>
                  </a:lnTo>
                  <a:close/>
                  <a:moveTo>
                    <a:pt x="609" y="151"/>
                  </a:moveTo>
                  <a:lnTo>
                    <a:pt x="639" y="151"/>
                  </a:lnTo>
                  <a:lnTo>
                    <a:pt x="639" y="183"/>
                  </a:lnTo>
                  <a:lnTo>
                    <a:pt x="609" y="183"/>
                  </a:lnTo>
                  <a:lnTo>
                    <a:pt x="609" y="151"/>
                  </a:lnTo>
                  <a:close/>
                  <a:moveTo>
                    <a:pt x="654" y="151"/>
                  </a:moveTo>
                  <a:lnTo>
                    <a:pt x="684" y="151"/>
                  </a:lnTo>
                  <a:lnTo>
                    <a:pt x="684" y="183"/>
                  </a:lnTo>
                  <a:lnTo>
                    <a:pt x="654" y="183"/>
                  </a:lnTo>
                  <a:lnTo>
                    <a:pt x="654" y="151"/>
                  </a:lnTo>
                  <a:close/>
                  <a:moveTo>
                    <a:pt x="699" y="151"/>
                  </a:moveTo>
                  <a:lnTo>
                    <a:pt x="729" y="151"/>
                  </a:lnTo>
                  <a:lnTo>
                    <a:pt x="729" y="183"/>
                  </a:lnTo>
                  <a:lnTo>
                    <a:pt x="699" y="183"/>
                  </a:lnTo>
                  <a:lnTo>
                    <a:pt x="699" y="151"/>
                  </a:lnTo>
                  <a:close/>
                  <a:moveTo>
                    <a:pt x="746" y="151"/>
                  </a:moveTo>
                  <a:lnTo>
                    <a:pt x="776" y="151"/>
                  </a:lnTo>
                  <a:lnTo>
                    <a:pt x="776" y="183"/>
                  </a:lnTo>
                  <a:lnTo>
                    <a:pt x="746" y="183"/>
                  </a:lnTo>
                  <a:lnTo>
                    <a:pt x="746" y="151"/>
                  </a:lnTo>
                  <a:close/>
                  <a:moveTo>
                    <a:pt x="244" y="121"/>
                  </a:moveTo>
                  <a:lnTo>
                    <a:pt x="274" y="121"/>
                  </a:lnTo>
                  <a:lnTo>
                    <a:pt x="274" y="151"/>
                  </a:lnTo>
                  <a:lnTo>
                    <a:pt x="244" y="151"/>
                  </a:lnTo>
                  <a:lnTo>
                    <a:pt x="244" y="121"/>
                  </a:lnTo>
                  <a:close/>
                  <a:moveTo>
                    <a:pt x="30" y="121"/>
                  </a:moveTo>
                  <a:lnTo>
                    <a:pt x="182" y="121"/>
                  </a:lnTo>
                  <a:lnTo>
                    <a:pt x="212" y="151"/>
                  </a:lnTo>
                  <a:lnTo>
                    <a:pt x="212" y="183"/>
                  </a:lnTo>
                  <a:lnTo>
                    <a:pt x="182" y="151"/>
                  </a:lnTo>
                  <a:lnTo>
                    <a:pt x="30" y="151"/>
                  </a:lnTo>
                  <a:lnTo>
                    <a:pt x="30" y="121"/>
                  </a:lnTo>
                  <a:close/>
                  <a:moveTo>
                    <a:pt x="304" y="91"/>
                  </a:moveTo>
                  <a:lnTo>
                    <a:pt x="396" y="91"/>
                  </a:lnTo>
                  <a:lnTo>
                    <a:pt x="396" y="121"/>
                  </a:lnTo>
                  <a:lnTo>
                    <a:pt x="304" y="121"/>
                  </a:lnTo>
                  <a:lnTo>
                    <a:pt x="304" y="91"/>
                  </a:lnTo>
                  <a:close/>
                  <a:moveTo>
                    <a:pt x="30" y="61"/>
                  </a:move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lnTo>
                    <a:pt x="182" y="91"/>
                  </a:lnTo>
                  <a:lnTo>
                    <a:pt x="30" y="91"/>
                  </a:lnTo>
                  <a:lnTo>
                    <a:pt x="30" y="61"/>
                  </a:lnTo>
                  <a:close/>
                  <a:moveTo>
                    <a:pt x="244" y="61"/>
                  </a:moveTo>
                  <a:lnTo>
                    <a:pt x="274" y="61"/>
                  </a:lnTo>
                  <a:lnTo>
                    <a:pt x="274" y="91"/>
                  </a:lnTo>
                  <a:lnTo>
                    <a:pt x="244" y="91"/>
                  </a:lnTo>
                  <a:lnTo>
                    <a:pt x="244" y="61"/>
                  </a:lnTo>
                  <a:close/>
                  <a:moveTo>
                    <a:pt x="0" y="0"/>
                  </a:moveTo>
                  <a:lnTo>
                    <a:pt x="0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44" y="213"/>
                  </a:lnTo>
                  <a:lnTo>
                    <a:pt x="244" y="183"/>
                  </a:lnTo>
                  <a:lnTo>
                    <a:pt x="274" y="183"/>
                  </a:lnTo>
                  <a:lnTo>
                    <a:pt x="274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1" y="213"/>
                  </a:lnTo>
                  <a:lnTo>
                    <a:pt x="943" y="213"/>
                  </a:lnTo>
                  <a:lnTo>
                    <a:pt x="911" y="181"/>
                  </a:lnTo>
                  <a:lnTo>
                    <a:pt x="791" y="181"/>
                  </a:lnTo>
                  <a:lnTo>
                    <a:pt x="791" y="151"/>
                  </a:lnTo>
                  <a:lnTo>
                    <a:pt x="911" y="151"/>
                  </a:lnTo>
                  <a:lnTo>
                    <a:pt x="943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34" y="213"/>
                  </a:lnTo>
                  <a:lnTo>
                    <a:pt x="3320" y="213"/>
                  </a:lnTo>
                  <a:lnTo>
                    <a:pt x="3320" y="183"/>
                  </a:lnTo>
                  <a:lnTo>
                    <a:pt x="1034" y="183"/>
                  </a:lnTo>
                  <a:lnTo>
                    <a:pt x="1003" y="153"/>
                  </a:lnTo>
                  <a:lnTo>
                    <a:pt x="1003" y="151"/>
                  </a:lnTo>
                  <a:lnTo>
                    <a:pt x="943" y="151"/>
                  </a:lnTo>
                  <a:lnTo>
                    <a:pt x="911" y="121"/>
                  </a:lnTo>
                  <a:lnTo>
                    <a:pt x="791" y="121"/>
                  </a:lnTo>
                  <a:lnTo>
                    <a:pt x="791" y="91"/>
                  </a:lnTo>
                  <a:lnTo>
                    <a:pt x="410" y="91"/>
                  </a:lnTo>
                  <a:lnTo>
                    <a:pt x="410" y="61"/>
                  </a:lnTo>
                  <a:lnTo>
                    <a:pt x="304" y="61"/>
                  </a:lnTo>
                  <a:lnTo>
                    <a:pt x="304" y="30"/>
                  </a:lnTo>
                  <a:lnTo>
                    <a:pt x="212" y="30"/>
                  </a:lnTo>
                  <a:lnTo>
                    <a:pt x="212" y="61"/>
                  </a:lnTo>
                  <a:lnTo>
                    <a:pt x="182" y="30"/>
                  </a:lnTo>
                  <a:lnTo>
                    <a:pt x="30" y="30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 userDrawn="1"/>
          </p:nvSpPr>
          <p:spPr bwMode="auto">
            <a:xfrm>
              <a:off x="5745015" y="5853113"/>
              <a:ext cx="677863" cy="388938"/>
            </a:xfrm>
            <a:custGeom>
              <a:avLst/>
              <a:gdLst>
                <a:gd name="T0" fmla="*/ 304 w 427"/>
                <a:gd name="T1" fmla="*/ 32 h 245"/>
                <a:gd name="T2" fmla="*/ 212 w 427"/>
                <a:gd name="T3" fmla="*/ 32 h 245"/>
                <a:gd name="T4" fmla="*/ 212 w 427"/>
                <a:gd name="T5" fmla="*/ 62 h 245"/>
                <a:gd name="T6" fmla="*/ 182 w 427"/>
                <a:gd name="T7" fmla="*/ 32 h 245"/>
                <a:gd name="T8" fmla="*/ 30 w 427"/>
                <a:gd name="T9" fmla="*/ 32 h 245"/>
                <a:gd name="T10" fmla="*/ 30 w 427"/>
                <a:gd name="T11" fmla="*/ 0 h 245"/>
                <a:gd name="T12" fmla="*/ 0 w 427"/>
                <a:gd name="T13" fmla="*/ 0 h 245"/>
                <a:gd name="T14" fmla="*/ 0 w 427"/>
                <a:gd name="T15" fmla="*/ 245 h 245"/>
                <a:gd name="T16" fmla="*/ 212 w 427"/>
                <a:gd name="T17" fmla="*/ 245 h 245"/>
                <a:gd name="T18" fmla="*/ 182 w 427"/>
                <a:gd name="T19" fmla="*/ 213 h 245"/>
                <a:gd name="T20" fmla="*/ 30 w 427"/>
                <a:gd name="T21" fmla="*/ 213 h 245"/>
                <a:gd name="T22" fmla="*/ 30 w 427"/>
                <a:gd name="T23" fmla="*/ 183 h 245"/>
                <a:gd name="T24" fmla="*/ 182 w 427"/>
                <a:gd name="T25" fmla="*/ 183 h 245"/>
                <a:gd name="T26" fmla="*/ 212 w 427"/>
                <a:gd name="T27" fmla="*/ 213 h 245"/>
                <a:gd name="T28" fmla="*/ 212 w 427"/>
                <a:gd name="T29" fmla="*/ 245 h 245"/>
                <a:gd name="T30" fmla="*/ 244 w 427"/>
                <a:gd name="T31" fmla="*/ 245 h 245"/>
                <a:gd name="T32" fmla="*/ 244 w 427"/>
                <a:gd name="T33" fmla="*/ 215 h 245"/>
                <a:gd name="T34" fmla="*/ 274 w 427"/>
                <a:gd name="T35" fmla="*/ 215 h 245"/>
                <a:gd name="T36" fmla="*/ 274 w 427"/>
                <a:gd name="T37" fmla="*/ 245 h 245"/>
                <a:gd name="T38" fmla="*/ 304 w 427"/>
                <a:gd name="T39" fmla="*/ 245 h 245"/>
                <a:gd name="T40" fmla="*/ 304 w 427"/>
                <a:gd name="T41" fmla="*/ 213 h 245"/>
                <a:gd name="T42" fmla="*/ 427 w 427"/>
                <a:gd name="T43" fmla="*/ 213 h 245"/>
                <a:gd name="T44" fmla="*/ 427 w 427"/>
                <a:gd name="T45" fmla="*/ 183 h 245"/>
                <a:gd name="T46" fmla="*/ 304 w 427"/>
                <a:gd name="T47" fmla="*/ 183 h 245"/>
                <a:gd name="T48" fmla="*/ 304 w 427"/>
                <a:gd name="T49" fmla="*/ 153 h 245"/>
                <a:gd name="T50" fmla="*/ 427 w 427"/>
                <a:gd name="T51" fmla="*/ 153 h 245"/>
                <a:gd name="T52" fmla="*/ 427 w 427"/>
                <a:gd name="T53" fmla="*/ 123 h 245"/>
                <a:gd name="T54" fmla="*/ 304 w 427"/>
                <a:gd name="T55" fmla="*/ 123 h 245"/>
                <a:gd name="T56" fmla="*/ 304 w 427"/>
                <a:gd name="T57" fmla="*/ 93 h 245"/>
                <a:gd name="T58" fmla="*/ 427 w 427"/>
                <a:gd name="T59" fmla="*/ 93 h 245"/>
                <a:gd name="T60" fmla="*/ 427 w 427"/>
                <a:gd name="T61" fmla="*/ 62 h 245"/>
                <a:gd name="T62" fmla="*/ 304 w 427"/>
                <a:gd name="T63" fmla="*/ 62 h 245"/>
                <a:gd name="T64" fmla="*/ 304 w 427"/>
                <a:gd name="T65" fmla="*/ 32 h 245"/>
                <a:gd name="T66" fmla="*/ 212 w 427"/>
                <a:gd name="T67" fmla="*/ 181 h 245"/>
                <a:gd name="T68" fmla="*/ 182 w 427"/>
                <a:gd name="T69" fmla="*/ 153 h 245"/>
                <a:gd name="T70" fmla="*/ 30 w 427"/>
                <a:gd name="T71" fmla="*/ 153 h 245"/>
                <a:gd name="T72" fmla="*/ 30 w 427"/>
                <a:gd name="T73" fmla="*/ 123 h 245"/>
                <a:gd name="T74" fmla="*/ 182 w 427"/>
                <a:gd name="T75" fmla="*/ 123 h 245"/>
                <a:gd name="T76" fmla="*/ 212 w 427"/>
                <a:gd name="T77" fmla="*/ 153 h 245"/>
                <a:gd name="T78" fmla="*/ 212 w 427"/>
                <a:gd name="T79" fmla="*/ 181 h 245"/>
                <a:gd name="T80" fmla="*/ 212 w 427"/>
                <a:gd name="T81" fmla="*/ 121 h 245"/>
                <a:gd name="T82" fmla="*/ 182 w 427"/>
                <a:gd name="T83" fmla="*/ 93 h 245"/>
                <a:gd name="T84" fmla="*/ 30 w 427"/>
                <a:gd name="T85" fmla="*/ 93 h 245"/>
                <a:gd name="T86" fmla="*/ 30 w 427"/>
                <a:gd name="T87" fmla="*/ 61 h 245"/>
                <a:gd name="T88" fmla="*/ 182 w 427"/>
                <a:gd name="T89" fmla="*/ 61 h 245"/>
                <a:gd name="T90" fmla="*/ 212 w 427"/>
                <a:gd name="T91" fmla="*/ 91 h 245"/>
                <a:gd name="T92" fmla="*/ 212 w 427"/>
                <a:gd name="T93" fmla="*/ 121 h 245"/>
                <a:gd name="T94" fmla="*/ 274 w 427"/>
                <a:gd name="T95" fmla="*/ 183 h 245"/>
                <a:gd name="T96" fmla="*/ 244 w 427"/>
                <a:gd name="T97" fmla="*/ 183 h 245"/>
                <a:gd name="T98" fmla="*/ 244 w 427"/>
                <a:gd name="T99" fmla="*/ 153 h 245"/>
                <a:gd name="T100" fmla="*/ 274 w 427"/>
                <a:gd name="T101" fmla="*/ 153 h 245"/>
                <a:gd name="T102" fmla="*/ 274 w 427"/>
                <a:gd name="T103" fmla="*/ 183 h 245"/>
                <a:gd name="T104" fmla="*/ 274 w 427"/>
                <a:gd name="T105" fmla="*/ 123 h 245"/>
                <a:gd name="T106" fmla="*/ 244 w 427"/>
                <a:gd name="T107" fmla="*/ 123 h 245"/>
                <a:gd name="T108" fmla="*/ 244 w 427"/>
                <a:gd name="T109" fmla="*/ 93 h 245"/>
                <a:gd name="T110" fmla="*/ 274 w 427"/>
                <a:gd name="T111" fmla="*/ 93 h 245"/>
                <a:gd name="T112" fmla="*/ 274 w 427"/>
                <a:gd name="T113" fmla="*/ 12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7" h="245">
                  <a:moveTo>
                    <a:pt x="304" y="32"/>
                  </a:moveTo>
                  <a:lnTo>
                    <a:pt x="212" y="32"/>
                  </a:lnTo>
                  <a:lnTo>
                    <a:pt x="212" y="62"/>
                  </a:lnTo>
                  <a:lnTo>
                    <a:pt x="182" y="32"/>
                  </a:lnTo>
                  <a:lnTo>
                    <a:pt x="30" y="3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45"/>
                  </a:lnTo>
                  <a:lnTo>
                    <a:pt x="212" y="245"/>
                  </a:lnTo>
                  <a:lnTo>
                    <a:pt x="182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12" y="245"/>
                  </a:lnTo>
                  <a:lnTo>
                    <a:pt x="244" y="245"/>
                  </a:lnTo>
                  <a:lnTo>
                    <a:pt x="244" y="215"/>
                  </a:lnTo>
                  <a:lnTo>
                    <a:pt x="274" y="215"/>
                  </a:lnTo>
                  <a:lnTo>
                    <a:pt x="274" y="245"/>
                  </a:lnTo>
                  <a:lnTo>
                    <a:pt x="304" y="245"/>
                  </a:lnTo>
                  <a:lnTo>
                    <a:pt x="304" y="213"/>
                  </a:lnTo>
                  <a:lnTo>
                    <a:pt x="427" y="213"/>
                  </a:lnTo>
                  <a:lnTo>
                    <a:pt x="427" y="183"/>
                  </a:lnTo>
                  <a:lnTo>
                    <a:pt x="304" y="183"/>
                  </a:lnTo>
                  <a:lnTo>
                    <a:pt x="304" y="153"/>
                  </a:lnTo>
                  <a:lnTo>
                    <a:pt x="427" y="153"/>
                  </a:lnTo>
                  <a:lnTo>
                    <a:pt x="427" y="123"/>
                  </a:lnTo>
                  <a:lnTo>
                    <a:pt x="304" y="123"/>
                  </a:lnTo>
                  <a:lnTo>
                    <a:pt x="304" y="93"/>
                  </a:lnTo>
                  <a:lnTo>
                    <a:pt x="427" y="93"/>
                  </a:lnTo>
                  <a:lnTo>
                    <a:pt x="427" y="62"/>
                  </a:lnTo>
                  <a:lnTo>
                    <a:pt x="304" y="62"/>
                  </a:lnTo>
                  <a:lnTo>
                    <a:pt x="304" y="32"/>
                  </a:lnTo>
                  <a:close/>
                  <a:moveTo>
                    <a:pt x="212" y="181"/>
                  </a:moveTo>
                  <a:lnTo>
                    <a:pt x="182" y="153"/>
                  </a:lnTo>
                  <a:lnTo>
                    <a:pt x="30" y="153"/>
                  </a:lnTo>
                  <a:lnTo>
                    <a:pt x="30" y="123"/>
                  </a:lnTo>
                  <a:lnTo>
                    <a:pt x="182" y="123"/>
                  </a:lnTo>
                  <a:lnTo>
                    <a:pt x="212" y="153"/>
                  </a:lnTo>
                  <a:lnTo>
                    <a:pt x="212" y="181"/>
                  </a:lnTo>
                  <a:close/>
                  <a:moveTo>
                    <a:pt x="212" y="121"/>
                  </a:moveTo>
                  <a:lnTo>
                    <a:pt x="182" y="93"/>
                  </a:lnTo>
                  <a:lnTo>
                    <a:pt x="30" y="93"/>
                  </a:lnTo>
                  <a:lnTo>
                    <a:pt x="30" y="61"/>
                  </a:ln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close/>
                  <a:moveTo>
                    <a:pt x="274" y="183"/>
                  </a:moveTo>
                  <a:lnTo>
                    <a:pt x="244" y="183"/>
                  </a:lnTo>
                  <a:lnTo>
                    <a:pt x="244" y="153"/>
                  </a:lnTo>
                  <a:lnTo>
                    <a:pt x="274" y="153"/>
                  </a:lnTo>
                  <a:lnTo>
                    <a:pt x="274" y="183"/>
                  </a:lnTo>
                  <a:close/>
                  <a:moveTo>
                    <a:pt x="274" y="123"/>
                  </a:moveTo>
                  <a:lnTo>
                    <a:pt x="244" y="123"/>
                  </a:lnTo>
                  <a:lnTo>
                    <a:pt x="244" y="93"/>
                  </a:lnTo>
                  <a:lnTo>
                    <a:pt x="274" y="93"/>
                  </a:lnTo>
                  <a:lnTo>
                    <a:pt x="274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auto">
            <a:xfrm>
              <a:off x="4467078" y="6000750"/>
              <a:ext cx="1254125" cy="241300"/>
            </a:xfrm>
            <a:custGeom>
              <a:avLst/>
              <a:gdLst>
                <a:gd name="T0" fmla="*/ 790 w 790"/>
                <a:gd name="T1" fmla="*/ 0 h 152"/>
                <a:gd name="T2" fmla="*/ 181 w 790"/>
                <a:gd name="T3" fmla="*/ 137 h 152"/>
                <a:gd name="T4" fmla="*/ 181 w 790"/>
                <a:gd name="T5" fmla="*/ 90 h 152"/>
                <a:gd name="T6" fmla="*/ 775 w 790"/>
                <a:gd name="T7" fmla="*/ 30 h 152"/>
                <a:gd name="T8" fmla="*/ 745 w 790"/>
                <a:gd name="T9" fmla="*/ 30 h 152"/>
                <a:gd name="T10" fmla="*/ 775 w 790"/>
                <a:gd name="T11" fmla="*/ 137 h 152"/>
                <a:gd name="T12" fmla="*/ 700 w 790"/>
                <a:gd name="T13" fmla="*/ 30 h 152"/>
                <a:gd name="T14" fmla="*/ 700 w 790"/>
                <a:gd name="T15" fmla="*/ 75 h 152"/>
                <a:gd name="T16" fmla="*/ 730 w 790"/>
                <a:gd name="T17" fmla="*/ 90 h 152"/>
                <a:gd name="T18" fmla="*/ 700 w 790"/>
                <a:gd name="T19" fmla="*/ 90 h 152"/>
                <a:gd name="T20" fmla="*/ 683 w 790"/>
                <a:gd name="T21" fmla="*/ 75 h 152"/>
                <a:gd name="T22" fmla="*/ 653 w 790"/>
                <a:gd name="T23" fmla="*/ 90 h 152"/>
                <a:gd name="T24" fmla="*/ 653 w 790"/>
                <a:gd name="T25" fmla="*/ 137 h 152"/>
                <a:gd name="T26" fmla="*/ 638 w 790"/>
                <a:gd name="T27" fmla="*/ 30 h 152"/>
                <a:gd name="T28" fmla="*/ 608 w 790"/>
                <a:gd name="T29" fmla="*/ 30 h 152"/>
                <a:gd name="T30" fmla="*/ 638 w 790"/>
                <a:gd name="T31" fmla="*/ 137 h 152"/>
                <a:gd name="T32" fmla="*/ 562 w 790"/>
                <a:gd name="T33" fmla="*/ 30 h 152"/>
                <a:gd name="T34" fmla="*/ 562 w 790"/>
                <a:gd name="T35" fmla="*/ 75 h 152"/>
                <a:gd name="T36" fmla="*/ 592 w 790"/>
                <a:gd name="T37" fmla="*/ 90 h 152"/>
                <a:gd name="T38" fmla="*/ 562 w 790"/>
                <a:gd name="T39" fmla="*/ 90 h 152"/>
                <a:gd name="T40" fmla="*/ 546 w 790"/>
                <a:gd name="T41" fmla="*/ 75 h 152"/>
                <a:gd name="T42" fmla="*/ 516 w 790"/>
                <a:gd name="T43" fmla="*/ 90 h 152"/>
                <a:gd name="T44" fmla="*/ 516 w 790"/>
                <a:gd name="T45" fmla="*/ 137 h 152"/>
                <a:gd name="T46" fmla="*/ 500 w 790"/>
                <a:gd name="T47" fmla="*/ 30 h 152"/>
                <a:gd name="T48" fmla="*/ 470 w 790"/>
                <a:gd name="T49" fmla="*/ 30 h 152"/>
                <a:gd name="T50" fmla="*/ 500 w 790"/>
                <a:gd name="T51" fmla="*/ 137 h 152"/>
                <a:gd name="T52" fmla="*/ 425 w 790"/>
                <a:gd name="T53" fmla="*/ 30 h 152"/>
                <a:gd name="T54" fmla="*/ 425 w 790"/>
                <a:gd name="T55" fmla="*/ 75 h 152"/>
                <a:gd name="T56" fmla="*/ 455 w 790"/>
                <a:gd name="T57" fmla="*/ 90 h 152"/>
                <a:gd name="T58" fmla="*/ 425 w 790"/>
                <a:gd name="T59" fmla="*/ 90 h 152"/>
                <a:gd name="T60" fmla="*/ 410 w 790"/>
                <a:gd name="T61" fmla="*/ 75 h 152"/>
                <a:gd name="T62" fmla="*/ 380 w 790"/>
                <a:gd name="T63" fmla="*/ 90 h 152"/>
                <a:gd name="T64" fmla="*/ 380 w 790"/>
                <a:gd name="T65" fmla="*/ 137 h 152"/>
                <a:gd name="T66" fmla="*/ 363 w 790"/>
                <a:gd name="T67" fmla="*/ 30 h 152"/>
                <a:gd name="T68" fmla="*/ 333 w 790"/>
                <a:gd name="T69" fmla="*/ 30 h 152"/>
                <a:gd name="T70" fmla="*/ 363 w 790"/>
                <a:gd name="T71" fmla="*/ 137 h 152"/>
                <a:gd name="T72" fmla="*/ 288 w 790"/>
                <a:gd name="T73" fmla="*/ 30 h 152"/>
                <a:gd name="T74" fmla="*/ 288 w 790"/>
                <a:gd name="T75" fmla="*/ 75 h 152"/>
                <a:gd name="T76" fmla="*/ 318 w 790"/>
                <a:gd name="T77" fmla="*/ 90 h 152"/>
                <a:gd name="T78" fmla="*/ 288 w 790"/>
                <a:gd name="T79" fmla="*/ 90 h 152"/>
                <a:gd name="T80" fmla="*/ 273 w 790"/>
                <a:gd name="T81" fmla="*/ 75 h 152"/>
                <a:gd name="T82" fmla="*/ 243 w 790"/>
                <a:gd name="T83" fmla="*/ 90 h 152"/>
                <a:gd name="T84" fmla="*/ 243 w 790"/>
                <a:gd name="T85" fmla="*/ 137 h 152"/>
                <a:gd name="T86" fmla="*/ 226 w 790"/>
                <a:gd name="T87" fmla="*/ 30 h 152"/>
                <a:gd name="T88" fmla="*/ 196 w 790"/>
                <a:gd name="T89" fmla="*/ 30 h 152"/>
                <a:gd name="T90" fmla="*/ 226 w 790"/>
                <a:gd name="T91" fmla="*/ 137 h 152"/>
                <a:gd name="T92" fmla="*/ 151 w 790"/>
                <a:gd name="T93" fmla="*/ 30 h 152"/>
                <a:gd name="T94" fmla="*/ 151 w 790"/>
                <a:gd name="T95" fmla="*/ 75 h 152"/>
                <a:gd name="T96" fmla="*/ 136 w 790"/>
                <a:gd name="T97" fmla="*/ 30 h 152"/>
                <a:gd name="T98" fmla="*/ 106 w 790"/>
                <a:gd name="T99" fmla="*/ 30 h 152"/>
                <a:gd name="T100" fmla="*/ 136 w 790"/>
                <a:gd name="T101" fmla="*/ 137 h 152"/>
                <a:gd name="T102" fmla="*/ 59 w 790"/>
                <a:gd name="T103" fmla="*/ 30 h 152"/>
                <a:gd name="T104" fmla="*/ 59 w 790"/>
                <a:gd name="T105" fmla="*/ 75 h 152"/>
                <a:gd name="T106" fmla="*/ 91 w 790"/>
                <a:gd name="T107" fmla="*/ 90 h 152"/>
                <a:gd name="T108" fmla="*/ 59 w 790"/>
                <a:gd name="T109" fmla="*/ 90 h 152"/>
                <a:gd name="T110" fmla="*/ 44 w 790"/>
                <a:gd name="T111" fmla="*/ 75 h 152"/>
                <a:gd name="T112" fmla="*/ 14 w 790"/>
                <a:gd name="T113" fmla="*/ 90 h 152"/>
                <a:gd name="T114" fmla="*/ 14 w 790"/>
                <a:gd name="T115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0" h="152">
                  <a:moveTo>
                    <a:pt x="0" y="152"/>
                  </a:moveTo>
                  <a:lnTo>
                    <a:pt x="790" y="152"/>
                  </a:lnTo>
                  <a:lnTo>
                    <a:pt x="790" y="0"/>
                  </a:lnTo>
                  <a:lnTo>
                    <a:pt x="0" y="0"/>
                  </a:lnTo>
                  <a:lnTo>
                    <a:pt x="0" y="152"/>
                  </a:lnTo>
                  <a:close/>
                  <a:moveTo>
                    <a:pt x="181" y="137"/>
                  </a:moveTo>
                  <a:lnTo>
                    <a:pt x="151" y="137"/>
                  </a:lnTo>
                  <a:lnTo>
                    <a:pt x="151" y="90"/>
                  </a:lnTo>
                  <a:lnTo>
                    <a:pt x="181" y="90"/>
                  </a:lnTo>
                  <a:lnTo>
                    <a:pt x="181" y="137"/>
                  </a:lnTo>
                  <a:close/>
                  <a:moveTo>
                    <a:pt x="745" y="30"/>
                  </a:moveTo>
                  <a:lnTo>
                    <a:pt x="775" y="30"/>
                  </a:lnTo>
                  <a:lnTo>
                    <a:pt x="775" y="75"/>
                  </a:lnTo>
                  <a:lnTo>
                    <a:pt x="745" y="75"/>
                  </a:lnTo>
                  <a:lnTo>
                    <a:pt x="745" y="30"/>
                  </a:lnTo>
                  <a:close/>
                  <a:moveTo>
                    <a:pt x="745" y="90"/>
                  </a:moveTo>
                  <a:lnTo>
                    <a:pt x="775" y="90"/>
                  </a:lnTo>
                  <a:lnTo>
                    <a:pt x="775" y="137"/>
                  </a:lnTo>
                  <a:lnTo>
                    <a:pt x="745" y="137"/>
                  </a:lnTo>
                  <a:lnTo>
                    <a:pt x="745" y="90"/>
                  </a:lnTo>
                  <a:close/>
                  <a:moveTo>
                    <a:pt x="700" y="30"/>
                  </a:moveTo>
                  <a:lnTo>
                    <a:pt x="730" y="30"/>
                  </a:lnTo>
                  <a:lnTo>
                    <a:pt x="730" y="75"/>
                  </a:lnTo>
                  <a:lnTo>
                    <a:pt x="700" y="75"/>
                  </a:lnTo>
                  <a:lnTo>
                    <a:pt x="700" y="30"/>
                  </a:lnTo>
                  <a:close/>
                  <a:moveTo>
                    <a:pt x="700" y="90"/>
                  </a:moveTo>
                  <a:lnTo>
                    <a:pt x="730" y="90"/>
                  </a:lnTo>
                  <a:lnTo>
                    <a:pt x="730" y="137"/>
                  </a:lnTo>
                  <a:lnTo>
                    <a:pt x="700" y="137"/>
                  </a:lnTo>
                  <a:lnTo>
                    <a:pt x="700" y="90"/>
                  </a:lnTo>
                  <a:close/>
                  <a:moveTo>
                    <a:pt x="653" y="30"/>
                  </a:moveTo>
                  <a:lnTo>
                    <a:pt x="683" y="30"/>
                  </a:lnTo>
                  <a:lnTo>
                    <a:pt x="683" y="75"/>
                  </a:lnTo>
                  <a:lnTo>
                    <a:pt x="653" y="75"/>
                  </a:lnTo>
                  <a:lnTo>
                    <a:pt x="653" y="30"/>
                  </a:lnTo>
                  <a:close/>
                  <a:moveTo>
                    <a:pt x="653" y="90"/>
                  </a:moveTo>
                  <a:lnTo>
                    <a:pt x="683" y="90"/>
                  </a:lnTo>
                  <a:lnTo>
                    <a:pt x="683" y="137"/>
                  </a:lnTo>
                  <a:lnTo>
                    <a:pt x="653" y="137"/>
                  </a:lnTo>
                  <a:lnTo>
                    <a:pt x="653" y="90"/>
                  </a:lnTo>
                  <a:close/>
                  <a:moveTo>
                    <a:pt x="608" y="30"/>
                  </a:moveTo>
                  <a:lnTo>
                    <a:pt x="638" y="30"/>
                  </a:lnTo>
                  <a:lnTo>
                    <a:pt x="638" y="75"/>
                  </a:lnTo>
                  <a:lnTo>
                    <a:pt x="608" y="75"/>
                  </a:lnTo>
                  <a:lnTo>
                    <a:pt x="608" y="30"/>
                  </a:lnTo>
                  <a:close/>
                  <a:moveTo>
                    <a:pt x="608" y="90"/>
                  </a:moveTo>
                  <a:lnTo>
                    <a:pt x="638" y="90"/>
                  </a:lnTo>
                  <a:lnTo>
                    <a:pt x="638" y="137"/>
                  </a:lnTo>
                  <a:lnTo>
                    <a:pt x="608" y="137"/>
                  </a:lnTo>
                  <a:lnTo>
                    <a:pt x="608" y="90"/>
                  </a:lnTo>
                  <a:close/>
                  <a:moveTo>
                    <a:pt x="562" y="30"/>
                  </a:moveTo>
                  <a:lnTo>
                    <a:pt x="592" y="30"/>
                  </a:lnTo>
                  <a:lnTo>
                    <a:pt x="592" y="75"/>
                  </a:lnTo>
                  <a:lnTo>
                    <a:pt x="562" y="75"/>
                  </a:lnTo>
                  <a:lnTo>
                    <a:pt x="562" y="30"/>
                  </a:lnTo>
                  <a:close/>
                  <a:moveTo>
                    <a:pt x="562" y="90"/>
                  </a:moveTo>
                  <a:lnTo>
                    <a:pt x="592" y="90"/>
                  </a:lnTo>
                  <a:lnTo>
                    <a:pt x="592" y="137"/>
                  </a:lnTo>
                  <a:lnTo>
                    <a:pt x="562" y="137"/>
                  </a:lnTo>
                  <a:lnTo>
                    <a:pt x="562" y="90"/>
                  </a:lnTo>
                  <a:close/>
                  <a:moveTo>
                    <a:pt x="516" y="30"/>
                  </a:moveTo>
                  <a:lnTo>
                    <a:pt x="546" y="30"/>
                  </a:lnTo>
                  <a:lnTo>
                    <a:pt x="546" y="75"/>
                  </a:lnTo>
                  <a:lnTo>
                    <a:pt x="516" y="75"/>
                  </a:lnTo>
                  <a:lnTo>
                    <a:pt x="516" y="30"/>
                  </a:lnTo>
                  <a:close/>
                  <a:moveTo>
                    <a:pt x="516" y="90"/>
                  </a:moveTo>
                  <a:lnTo>
                    <a:pt x="546" y="90"/>
                  </a:lnTo>
                  <a:lnTo>
                    <a:pt x="546" y="137"/>
                  </a:lnTo>
                  <a:lnTo>
                    <a:pt x="516" y="137"/>
                  </a:lnTo>
                  <a:lnTo>
                    <a:pt x="516" y="90"/>
                  </a:lnTo>
                  <a:close/>
                  <a:moveTo>
                    <a:pt x="470" y="30"/>
                  </a:moveTo>
                  <a:lnTo>
                    <a:pt x="500" y="30"/>
                  </a:lnTo>
                  <a:lnTo>
                    <a:pt x="500" y="75"/>
                  </a:lnTo>
                  <a:lnTo>
                    <a:pt x="470" y="75"/>
                  </a:lnTo>
                  <a:lnTo>
                    <a:pt x="470" y="30"/>
                  </a:lnTo>
                  <a:close/>
                  <a:moveTo>
                    <a:pt x="470" y="90"/>
                  </a:moveTo>
                  <a:lnTo>
                    <a:pt x="500" y="90"/>
                  </a:lnTo>
                  <a:lnTo>
                    <a:pt x="500" y="137"/>
                  </a:lnTo>
                  <a:lnTo>
                    <a:pt x="470" y="137"/>
                  </a:lnTo>
                  <a:lnTo>
                    <a:pt x="470" y="90"/>
                  </a:lnTo>
                  <a:close/>
                  <a:moveTo>
                    <a:pt x="425" y="30"/>
                  </a:moveTo>
                  <a:lnTo>
                    <a:pt x="455" y="30"/>
                  </a:lnTo>
                  <a:lnTo>
                    <a:pt x="455" y="75"/>
                  </a:lnTo>
                  <a:lnTo>
                    <a:pt x="425" y="75"/>
                  </a:lnTo>
                  <a:lnTo>
                    <a:pt x="425" y="30"/>
                  </a:lnTo>
                  <a:close/>
                  <a:moveTo>
                    <a:pt x="425" y="90"/>
                  </a:moveTo>
                  <a:lnTo>
                    <a:pt x="455" y="90"/>
                  </a:lnTo>
                  <a:lnTo>
                    <a:pt x="455" y="137"/>
                  </a:lnTo>
                  <a:lnTo>
                    <a:pt x="425" y="137"/>
                  </a:lnTo>
                  <a:lnTo>
                    <a:pt x="425" y="90"/>
                  </a:lnTo>
                  <a:close/>
                  <a:moveTo>
                    <a:pt x="380" y="30"/>
                  </a:moveTo>
                  <a:lnTo>
                    <a:pt x="410" y="30"/>
                  </a:lnTo>
                  <a:lnTo>
                    <a:pt x="410" y="75"/>
                  </a:lnTo>
                  <a:lnTo>
                    <a:pt x="380" y="75"/>
                  </a:lnTo>
                  <a:lnTo>
                    <a:pt x="380" y="30"/>
                  </a:lnTo>
                  <a:close/>
                  <a:moveTo>
                    <a:pt x="380" y="90"/>
                  </a:moveTo>
                  <a:lnTo>
                    <a:pt x="410" y="90"/>
                  </a:lnTo>
                  <a:lnTo>
                    <a:pt x="410" y="137"/>
                  </a:lnTo>
                  <a:lnTo>
                    <a:pt x="380" y="137"/>
                  </a:lnTo>
                  <a:lnTo>
                    <a:pt x="380" y="90"/>
                  </a:lnTo>
                  <a:close/>
                  <a:moveTo>
                    <a:pt x="333" y="30"/>
                  </a:moveTo>
                  <a:lnTo>
                    <a:pt x="363" y="30"/>
                  </a:lnTo>
                  <a:lnTo>
                    <a:pt x="363" y="75"/>
                  </a:lnTo>
                  <a:lnTo>
                    <a:pt x="333" y="75"/>
                  </a:lnTo>
                  <a:lnTo>
                    <a:pt x="333" y="30"/>
                  </a:lnTo>
                  <a:close/>
                  <a:moveTo>
                    <a:pt x="333" y="90"/>
                  </a:moveTo>
                  <a:lnTo>
                    <a:pt x="363" y="90"/>
                  </a:lnTo>
                  <a:lnTo>
                    <a:pt x="363" y="137"/>
                  </a:lnTo>
                  <a:lnTo>
                    <a:pt x="333" y="137"/>
                  </a:lnTo>
                  <a:lnTo>
                    <a:pt x="333" y="90"/>
                  </a:lnTo>
                  <a:close/>
                  <a:moveTo>
                    <a:pt x="288" y="30"/>
                  </a:moveTo>
                  <a:lnTo>
                    <a:pt x="318" y="30"/>
                  </a:lnTo>
                  <a:lnTo>
                    <a:pt x="318" y="75"/>
                  </a:lnTo>
                  <a:lnTo>
                    <a:pt x="288" y="75"/>
                  </a:lnTo>
                  <a:lnTo>
                    <a:pt x="288" y="30"/>
                  </a:lnTo>
                  <a:close/>
                  <a:moveTo>
                    <a:pt x="288" y="90"/>
                  </a:moveTo>
                  <a:lnTo>
                    <a:pt x="318" y="90"/>
                  </a:lnTo>
                  <a:lnTo>
                    <a:pt x="318" y="137"/>
                  </a:lnTo>
                  <a:lnTo>
                    <a:pt x="288" y="137"/>
                  </a:lnTo>
                  <a:lnTo>
                    <a:pt x="288" y="90"/>
                  </a:lnTo>
                  <a:close/>
                  <a:moveTo>
                    <a:pt x="243" y="30"/>
                  </a:moveTo>
                  <a:lnTo>
                    <a:pt x="273" y="30"/>
                  </a:lnTo>
                  <a:lnTo>
                    <a:pt x="273" y="75"/>
                  </a:lnTo>
                  <a:lnTo>
                    <a:pt x="243" y="75"/>
                  </a:lnTo>
                  <a:lnTo>
                    <a:pt x="243" y="30"/>
                  </a:lnTo>
                  <a:close/>
                  <a:moveTo>
                    <a:pt x="243" y="90"/>
                  </a:moveTo>
                  <a:lnTo>
                    <a:pt x="273" y="90"/>
                  </a:lnTo>
                  <a:lnTo>
                    <a:pt x="273" y="137"/>
                  </a:lnTo>
                  <a:lnTo>
                    <a:pt x="243" y="137"/>
                  </a:lnTo>
                  <a:lnTo>
                    <a:pt x="243" y="90"/>
                  </a:lnTo>
                  <a:close/>
                  <a:moveTo>
                    <a:pt x="196" y="30"/>
                  </a:moveTo>
                  <a:lnTo>
                    <a:pt x="226" y="30"/>
                  </a:lnTo>
                  <a:lnTo>
                    <a:pt x="226" y="75"/>
                  </a:lnTo>
                  <a:lnTo>
                    <a:pt x="196" y="75"/>
                  </a:lnTo>
                  <a:lnTo>
                    <a:pt x="196" y="30"/>
                  </a:lnTo>
                  <a:close/>
                  <a:moveTo>
                    <a:pt x="196" y="90"/>
                  </a:moveTo>
                  <a:lnTo>
                    <a:pt x="226" y="90"/>
                  </a:lnTo>
                  <a:lnTo>
                    <a:pt x="226" y="137"/>
                  </a:lnTo>
                  <a:lnTo>
                    <a:pt x="196" y="137"/>
                  </a:lnTo>
                  <a:lnTo>
                    <a:pt x="196" y="90"/>
                  </a:lnTo>
                  <a:close/>
                  <a:moveTo>
                    <a:pt x="151" y="30"/>
                  </a:moveTo>
                  <a:lnTo>
                    <a:pt x="181" y="30"/>
                  </a:lnTo>
                  <a:lnTo>
                    <a:pt x="181" y="75"/>
                  </a:lnTo>
                  <a:lnTo>
                    <a:pt x="151" y="75"/>
                  </a:lnTo>
                  <a:lnTo>
                    <a:pt x="151" y="30"/>
                  </a:lnTo>
                  <a:close/>
                  <a:moveTo>
                    <a:pt x="106" y="30"/>
                  </a:moveTo>
                  <a:lnTo>
                    <a:pt x="136" y="30"/>
                  </a:lnTo>
                  <a:lnTo>
                    <a:pt x="136" y="75"/>
                  </a:lnTo>
                  <a:lnTo>
                    <a:pt x="106" y="75"/>
                  </a:lnTo>
                  <a:lnTo>
                    <a:pt x="106" y="30"/>
                  </a:lnTo>
                  <a:close/>
                  <a:moveTo>
                    <a:pt x="106" y="90"/>
                  </a:moveTo>
                  <a:lnTo>
                    <a:pt x="136" y="90"/>
                  </a:lnTo>
                  <a:lnTo>
                    <a:pt x="136" y="137"/>
                  </a:lnTo>
                  <a:lnTo>
                    <a:pt x="106" y="137"/>
                  </a:lnTo>
                  <a:lnTo>
                    <a:pt x="106" y="90"/>
                  </a:lnTo>
                  <a:close/>
                  <a:moveTo>
                    <a:pt x="59" y="30"/>
                  </a:moveTo>
                  <a:lnTo>
                    <a:pt x="91" y="30"/>
                  </a:lnTo>
                  <a:lnTo>
                    <a:pt x="91" y="75"/>
                  </a:lnTo>
                  <a:lnTo>
                    <a:pt x="59" y="75"/>
                  </a:lnTo>
                  <a:lnTo>
                    <a:pt x="59" y="30"/>
                  </a:lnTo>
                  <a:close/>
                  <a:moveTo>
                    <a:pt x="59" y="90"/>
                  </a:moveTo>
                  <a:lnTo>
                    <a:pt x="91" y="90"/>
                  </a:lnTo>
                  <a:lnTo>
                    <a:pt x="91" y="137"/>
                  </a:lnTo>
                  <a:lnTo>
                    <a:pt x="59" y="137"/>
                  </a:lnTo>
                  <a:lnTo>
                    <a:pt x="59" y="90"/>
                  </a:lnTo>
                  <a:close/>
                  <a:moveTo>
                    <a:pt x="14" y="30"/>
                  </a:moveTo>
                  <a:lnTo>
                    <a:pt x="44" y="30"/>
                  </a:lnTo>
                  <a:lnTo>
                    <a:pt x="44" y="75"/>
                  </a:lnTo>
                  <a:lnTo>
                    <a:pt x="14" y="75"/>
                  </a:lnTo>
                  <a:lnTo>
                    <a:pt x="14" y="30"/>
                  </a:lnTo>
                  <a:close/>
                  <a:moveTo>
                    <a:pt x="14" y="90"/>
                  </a:moveTo>
                  <a:lnTo>
                    <a:pt x="44" y="90"/>
                  </a:lnTo>
                  <a:lnTo>
                    <a:pt x="44" y="137"/>
                  </a:lnTo>
                  <a:lnTo>
                    <a:pt x="14" y="137"/>
                  </a:lnTo>
                  <a:lnTo>
                    <a:pt x="14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>
              <a:off x="3427265" y="5832475"/>
              <a:ext cx="1014413" cy="409575"/>
            </a:xfrm>
            <a:custGeom>
              <a:avLst/>
              <a:gdLst>
                <a:gd name="T0" fmla="*/ 334 w 639"/>
                <a:gd name="T1" fmla="*/ 166 h 258"/>
                <a:gd name="T2" fmla="*/ 364 w 639"/>
                <a:gd name="T3" fmla="*/ 166 h 258"/>
                <a:gd name="T4" fmla="*/ 364 w 639"/>
                <a:gd name="T5" fmla="*/ 196 h 258"/>
                <a:gd name="T6" fmla="*/ 334 w 639"/>
                <a:gd name="T7" fmla="*/ 196 h 258"/>
                <a:gd name="T8" fmla="*/ 334 w 639"/>
                <a:gd name="T9" fmla="*/ 166 h 258"/>
                <a:gd name="T10" fmla="*/ 334 w 639"/>
                <a:gd name="T11" fmla="*/ 106 h 258"/>
                <a:gd name="T12" fmla="*/ 364 w 639"/>
                <a:gd name="T13" fmla="*/ 106 h 258"/>
                <a:gd name="T14" fmla="*/ 364 w 639"/>
                <a:gd name="T15" fmla="*/ 136 h 258"/>
                <a:gd name="T16" fmla="*/ 334 w 639"/>
                <a:gd name="T17" fmla="*/ 136 h 258"/>
                <a:gd name="T18" fmla="*/ 334 w 639"/>
                <a:gd name="T19" fmla="*/ 106 h 258"/>
                <a:gd name="T20" fmla="*/ 334 w 639"/>
                <a:gd name="T21" fmla="*/ 44 h 258"/>
                <a:gd name="T22" fmla="*/ 364 w 639"/>
                <a:gd name="T23" fmla="*/ 44 h 258"/>
                <a:gd name="T24" fmla="*/ 364 w 639"/>
                <a:gd name="T25" fmla="*/ 75 h 258"/>
                <a:gd name="T26" fmla="*/ 334 w 639"/>
                <a:gd name="T27" fmla="*/ 75 h 258"/>
                <a:gd name="T28" fmla="*/ 334 w 639"/>
                <a:gd name="T29" fmla="*/ 44 h 258"/>
                <a:gd name="T30" fmla="*/ 304 w 639"/>
                <a:gd name="T31" fmla="*/ 0 h 258"/>
                <a:gd name="T32" fmla="*/ 304 w 639"/>
                <a:gd name="T33" fmla="*/ 13 h 258"/>
                <a:gd name="T34" fmla="*/ 0 w 639"/>
                <a:gd name="T35" fmla="*/ 13 h 258"/>
                <a:gd name="T36" fmla="*/ 0 w 639"/>
                <a:gd name="T37" fmla="*/ 44 h 258"/>
                <a:gd name="T38" fmla="*/ 304 w 639"/>
                <a:gd name="T39" fmla="*/ 44 h 258"/>
                <a:gd name="T40" fmla="*/ 304 w 639"/>
                <a:gd name="T41" fmla="*/ 75 h 258"/>
                <a:gd name="T42" fmla="*/ 0 w 639"/>
                <a:gd name="T43" fmla="*/ 75 h 258"/>
                <a:gd name="T44" fmla="*/ 0 w 639"/>
                <a:gd name="T45" fmla="*/ 106 h 258"/>
                <a:gd name="T46" fmla="*/ 304 w 639"/>
                <a:gd name="T47" fmla="*/ 106 h 258"/>
                <a:gd name="T48" fmla="*/ 304 w 639"/>
                <a:gd name="T49" fmla="*/ 136 h 258"/>
                <a:gd name="T50" fmla="*/ 0 w 639"/>
                <a:gd name="T51" fmla="*/ 136 h 258"/>
                <a:gd name="T52" fmla="*/ 0 w 639"/>
                <a:gd name="T53" fmla="*/ 166 h 258"/>
                <a:gd name="T54" fmla="*/ 304 w 639"/>
                <a:gd name="T55" fmla="*/ 166 h 258"/>
                <a:gd name="T56" fmla="*/ 304 w 639"/>
                <a:gd name="T57" fmla="*/ 196 h 258"/>
                <a:gd name="T58" fmla="*/ 0 w 639"/>
                <a:gd name="T59" fmla="*/ 196 h 258"/>
                <a:gd name="T60" fmla="*/ 0 w 639"/>
                <a:gd name="T61" fmla="*/ 228 h 258"/>
                <a:gd name="T62" fmla="*/ 304 w 639"/>
                <a:gd name="T63" fmla="*/ 228 h 258"/>
                <a:gd name="T64" fmla="*/ 304 w 639"/>
                <a:gd name="T65" fmla="*/ 258 h 258"/>
                <a:gd name="T66" fmla="*/ 334 w 639"/>
                <a:gd name="T67" fmla="*/ 258 h 258"/>
                <a:gd name="T68" fmla="*/ 334 w 639"/>
                <a:gd name="T69" fmla="*/ 226 h 258"/>
                <a:gd name="T70" fmla="*/ 364 w 639"/>
                <a:gd name="T71" fmla="*/ 226 h 258"/>
                <a:gd name="T72" fmla="*/ 364 w 639"/>
                <a:gd name="T73" fmla="*/ 258 h 258"/>
                <a:gd name="T74" fmla="*/ 394 w 639"/>
                <a:gd name="T75" fmla="*/ 258 h 258"/>
                <a:gd name="T76" fmla="*/ 394 w 639"/>
                <a:gd name="T77" fmla="*/ 228 h 258"/>
                <a:gd name="T78" fmla="*/ 426 w 639"/>
                <a:gd name="T79" fmla="*/ 196 h 258"/>
                <a:gd name="T80" fmla="*/ 639 w 639"/>
                <a:gd name="T81" fmla="*/ 196 h 258"/>
                <a:gd name="T82" fmla="*/ 639 w 639"/>
                <a:gd name="T83" fmla="*/ 166 h 258"/>
                <a:gd name="T84" fmla="*/ 426 w 639"/>
                <a:gd name="T85" fmla="*/ 166 h 258"/>
                <a:gd name="T86" fmla="*/ 394 w 639"/>
                <a:gd name="T87" fmla="*/ 194 h 258"/>
                <a:gd name="T88" fmla="*/ 394 w 639"/>
                <a:gd name="T89" fmla="*/ 166 h 258"/>
                <a:gd name="T90" fmla="*/ 426 w 639"/>
                <a:gd name="T91" fmla="*/ 136 h 258"/>
                <a:gd name="T92" fmla="*/ 639 w 639"/>
                <a:gd name="T93" fmla="*/ 136 h 258"/>
                <a:gd name="T94" fmla="*/ 639 w 639"/>
                <a:gd name="T95" fmla="*/ 106 h 258"/>
                <a:gd name="T96" fmla="*/ 426 w 639"/>
                <a:gd name="T97" fmla="*/ 106 h 258"/>
                <a:gd name="T98" fmla="*/ 394 w 639"/>
                <a:gd name="T99" fmla="*/ 136 h 258"/>
                <a:gd name="T100" fmla="*/ 394 w 639"/>
                <a:gd name="T101" fmla="*/ 106 h 258"/>
                <a:gd name="T102" fmla="*/ 426 w 639"/>
                <a:gd name="T103" fmla="*/ 75 h 258"/>
                <a:gd name="T104" fmla="*/ 639 w 639"/>
                <a:gd name="T105" fmla="*/ 75 h 258"/>
                <a:gd name="T106" fmla="*/ 639 w 639"/>
                <a:gd name="T107" fmla="*/ 44 h 258"/>
                <a:gd name="T108" fmla="*/ 426 w 639"/>
                <a:gd name="T109" fmla="*/ 44 h 258"/>
                <a:gd name="T110" fmla="*/ 394 w 639"/>
                <a:gd name="T111" fmla="*/ 75 h 258"/>
                <a:gd name="T112" fmla="*/ 394 w 639"/>
                <a:gd name="T113" fmla="*/ 0 h 258"/>
                <a:gd name="T114" fmla="*/ 304 w 639"/>
                <a:gd name="T11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9" h="258">
                  <a:moveTo>
                    <a:pt x="334" y="166"/>
                  </a:moveTo>
                  <a:lnTo>
                    <a:pt x="364" y="166"/>
                  </a:lnTo>
                  <a:lnTo>
                    <a:pt x="364" y="196"/>
                  </a:lnTo>
                  <a:lnTo>
                    <a:pt x="334" y="196"/>
                  </a:lnTo>
                  <a:lnTo>
                    <a:pt x="334" y="166"/>
                  </a:lnTo>
                  <a:close/>
                  <a:moveTo>
                    <a:pt x="334" y="106"/>
                  </a:moveTo>
                  <a:lnTo>
                    <a:pt x="364" y="106"/>
                  </a:lnTo>
                  <a:lnTo>
                    <a:pt x="364" y="136"/>
                  </a:lnTo>
                  <a:lnTo>
                    <a:pt x="334" y="136"/>
                  </a:lnTo>
                  <a:lnTo>
                    <a:pt x="334" y="106"/>
                  </a:lnTo>
                  <a:close/>
                  <a:moveTo>
                    <a:pt x="334" y="44"/>
                  </a:moveTo>
                  <a:lnTo>
                    <a:pt x="364" y="44"/>
                  </a:lnTo>
                  <a:lnTo>
                    <a:pt x="364" y="75"/>
                  </a:lnTo>
                  <a:lnTo>
                    <a:pt x="334" y="75"/>
                  </a:lnTo>
                  <a:lnTo>
                    <a:pt x="334" y="44"/>
                  </a:lnTo>
                  <a:close/>
                  <a:moveTo>
                    <a:pt x="304" y="0"/>
                  </a:moveTo>
                  <a:lnTo>
                    <a:pt x="304" y="13"/>
                  </a:lnTo>
                  <a:lnTo>
                    <a:pt x="0" y="13"/>
                  </a:lnTo>
                  <a:lnTo>
                    <a:pt x="0" y="44"/>
                  </a:lnTo>
                  <a:lnTo>
                    <a:pt x="304" y="44"/>
                  </a:lnTo>
                  <a:lnTo>
                    <a:pt x="304" y="75"/>
                  </a:lnTo>
                  <a:lnTo>
                    <a:pt x="0" y="75"/>
                  </a:lnTo>
                  <a:lnTo>
                    <a:pt x="0" y="106"/>
                  </a:lnTo>
                  <a:lnTo>
                    <a:pt x="304" y="106"/>
                  </a:lnTo>
                  <a:lnTo>
                    <a:pt x="304" y="136"/>
                  </a:lnTo>
                  <a:lnTo>
                    <a:pt x="0" y="136"/>
                  </a:lnTo>
                  <a:lnTo>
                    <a:pt x="0" y="166"/>
                  </a:lnTo>
                  <a:lnTo>
                    <a:pt x="304" y="166"/>
                  </a:lnTo>
                  <a:lnTo>
                    <a:pt x="304" y="196"/>
                  </a:lnTo>
                  <a:lnTo>
                    <a:pt x="0" y="196"/>
                  </a:lnTo>
                  <a:lnTo>
                    <a:pt x="0" y="228"/>
                  </a:lnTo>
                  <a:lnTo>
                    <a:pt x="304" y="228"/>
                  </a:lnTo>
                  <a:lnTo>
                    <a:pt x="304" y="258"/>
                  </a:lnTo>
                  <a:lnTo>
                    <a:pt x="334" y="258"/>
                  </a:lnTo>
                  <a:lnTo>
                    <a:pt x="334" y="226"/>
                  </a:lnTo>
                  <a:lnTo>
                    <a:pt x="364" y="226"/>
                  </a:lnTo>
                  <a:lnTo>
                    <a:pt x="364" y="258"/>
                  </a:lnTo>
                  <a:lnTo>
                    <a:pt x="394" y="258"/>
                  </a:lnTo>
                  <a:lnTo>
                    <a:pt x="394" y="228"/>
                  </a:lnTo>
                  <a:lnTo>
                    <a:pt x="426" y="196"/>
                  </a:lnTo>
                  <a:lnTo>
                    <a:pt x="639" y="196"/>
                  </a:lnTo>
                  <a:lnTo>
                    <a:pt x="639" y="166"/>
                  </a:lnTo>
                  <a:lnTo>
                    <a:pt x="426" y="166"/>
                  </a:lnTo>
                  <a:lnTo>
                    <a:pt x="394" y="194"/>
                  </a:lnTo>
                  <a:lnTo>
                    <a:pt x="394" y="166"/>
                  </a:lnTo>
                  <a:lnTo>
                    <a:pt x="426" y="136"/>
                  </a:lnTo>
                  <a:lnTo>
                    <a:pt x="639" y="136"/>
                  </a:lnTo>
                  <a:lnTo>
                    <a:pt x="639" y="106"/>
                  </a:lnTo>
                  <a:lnTo>
                    <a:pt x="426" y="106"/>
                  </a:lnTo>
                  <a:lnTo>
                    <a:pt x="394" y="136"/>
                  </a:lnTo>
                  <a:lnTo>
                    <a:pt x="394" y="106"/>
                  </a:lnTo>
                  <a:lnTo>
                    <a:pt x="426" y="75"/>
                  </a:lnTo>
                  <a:lnTo>
                    <a:pt x="639" y="75"/>
                  </a:lnTo>
                  <a:lnTo>
                    <a:pt x="639" y="44"/>
                  </a:lnTo>
                  <a:lnTo>
                    <a:pt x="426" y="44"/>
                  </a:lnTo>
                  <a:lnTo>
                    <a:pt x="394" y="75"/>
                  </a:lnTo>
                  <a:lnTo>
                    <a:pt x="394" y="0"/>
                  </a:ln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-162073" y="5895975"/>
              <a:ext cx="6092825" cy="338138"/>
            </a:xfrm>
            <a:custGeom>
              <a:avLst/>
              <a:gdLst>
                <a:gd name="T0" fmla="*/ 1004 w 3838"/>
                <a:gd name="T1" fmla="*/ 153 h 213"/>
                <a:gd name="T2" fmla="*/ 942 w 3838"/>
                <a:gd name="T3" fmla="*/ 153 h 213"/>
                <a:gd name="T4" fmla="*/ 792 w 3838"/>
                <a:gd name="T5" fmla="*/ 121 h 213"/>
                <a:gd name="T6" fmla="*/ 410 w 3838"/>
                <a:gd name="T7" fmla="*/ 91 h 213"/>
                <a:gd name="T8" fmla="*/ 305 w 3838"/>
                <a:gd name="T9" fmla="*/ 60 h 213"/>
                <a:gd name="T10" fmla="*/ 213 w 3838"/>
                <a:gd name="T11" fmla="*/ 30 h 213"/>
                <a:gd name="T12" fmla="*/ 183 w 3838"/>
                <a:gd name="T13" fmla="*/ 30 h 213"/>
                <a:gd name="T14" fmla="*/ 31 w 3838"/>
                <a:gd name="T15" fmla="*/ 0 h 213"/>
                <a:gd name="T16" fmla="*/ 0 w 3838"/>
                <a:gd name="T17" fmla="*/ 213 h 213"/>
                <a:gd name="T18" fmla="*/ 31 w 3838"/>
                <a:gd name="T19" fmla="*/ 183 h 213"/>
                <a:gd name="T20" fmla="*/ 213 w 3838"/>
                <a:gd name="T21" fmla="*/ 213 h 213"/>
                <a:gd name="T22" fmla="*/ 243 w 3838"/>
                <a:gd name="T23" fmla="*/ 183 h 213"/>
                <a:gd name="T24" fmla="*/ 273 w 3838"/>
                <a:gd name="T25" fmla="*/ 213 h 213"/>
                <a:gd name="T26" fmla="*/ 410 w 3838"/>
                <a:gd name="T27" fmla="*/ 213 h 213"/>
                <a:gd name="T28" fmla="*/ 942 w 3838"/>
                <a:gd name="T29" fmla="*/ 213 h 213"/>
                <a:gd name="T30" fmla="*/ 792 w 3838"/>
                <a:gd name="T31" fmla="*/ 183 h 213"/>
                <a:gd name="T32" fmla="*/ 912 w 3838"/>
                <a:gd name="T33" fmla="*/ 151 h 213"/>
                <a:gd name="T34" fmla="*/ 1004 w 3838"/>
                <a:gd name="T35" fmla="*/ 183 h 213"/>
                <a:gd name="T36" fmla="*/ 1034 w 3838"/>
                <a:gd name="T37" fmla="*/ 213 h 213"/>
                <a:gd name="T38" fmla="*/ 3838 w 3838"/>
                <a:gd name="T39" fmla="*/ 183 h 213"/>
                <a:gd name="T40" fmla="*/ 213 w 3838"/>
                <a:gd name="T41" fmla="*/ 183 h 213"/>
                <a:gd name="T42" fmla="*/ 31 w 3838"/>
                <a:gd name="T43" fmla="*/ 151 h 213"/>
                <a:gd name="T44" fmla="*/ 183 w 3838"/>
                <a:gd name="T45" fmla="*/ 121 h 213"/>
                <a:gd name="T46" fmla="*/ 213 w 3838"/>
                <a:gd name="T47" fmla="*/ 183 h 213"/>
                <a:gd name="T48" fmla="*/ 183 w 3838"/>
                <a:gd name="T49" fmla="*/ 91 h 213"/>
                <a:gd name="T50" fmla="*/ 31 w 3838"/>
                <a:gd name="T51" fmla="*/ 60 h 213"/>
                <a:gd name="T52" fmla="*/ 213 w 3838"/>
                <a:gd name="T53" fmla="*/ 91 h 213"/>
                <a:gd name="T54" fmla="*/ 273 w 3838"/>
                <a:gd name="T55" fmla="*/ 151 h 213"/>
                <a:gd name="T56" fmla="*/ 243 w 3838"/>
                <a:gd name="T57" fmla="*/ 121 h 213"/>
                <a:gd name="T58" fmla="*/ 273 w 3838"/>
                <a:gd name="T59" fmla="*/ 151 h 213"/>
                <a:gd name="T60" fmla="*/ 243 w 3838"/>
                <a:gd name="T61" fmla="*/ 91 h 213"/>
                <a:gd name="T62" fmla="*/ 273 w 3838"/>
                <a:gd name="T63" fmla="*/ 60 h 213"/>
                <a:gd name="T64" fmla="*/ 395 w 3838"/>
                <a:gd name="T65" fmla="*/ 183 h 213"/>
                <a:gd name="T66" fmla="*/ 305 w 3838"/>
                <a:gd name="T67" fmla="*/ 153 h 213"/>
                <a:gd name="T68" fmla="*/ 395 w 3838"/>
                <a:gd name="T69" fmla="*/ 183 h 213"/>
                <a:gd name="T70" fmla="*/ 305 w 3838"/>
                <a:gd name="T71" fmla="*/ 121 h 213"/>
                <a:gd name="T72" fmla="*/ 395 w 3838"/>
                <a:gd name="T73" fmla="*/ 91 h 213"/>
                <a:gd name="T74" fmla="*/ 455 w 3838"/>
                <a:gd name="T75" fmla="*/ 183 h 213"/>
                <a:gd name="T76" fmla="*/ 425 w 3838"/>
                <a:gd name="T77" fmla="*/ 153 h 213"/>
                <a:gd name="T78" fmla="*/ 455 w 3838"/>
                <a:gd name="T79" fmla="*/ 183 h 213"/>
                <a:gd name="T80" fmla="*/ 472 w 3838"/>
                <a:gd name="T81" fmla="*/ 183 h 213"/>
                <a:gd name="T82" fmla="*/ 502 w 3838"/>
                <a:gd name="T83" fmla="*/ 153 h 213"/>
                <a:gd name="T84" fmla="*/ 547 w 3838"/>
                <a:gd name="T85" fmla="*/ 183 h 213"/>
                <a:gd name="T86" fmla="*/ 517 w 3838"/>
                <a:gd name="T87" fmla="*/ 153 h 213"/>
                <a:gd name="T88" fmla="*/ 547 w 3838"/>
                <a:gd name="T89" fmla="*/ 183 h 213"/>
                <a:gd name="T90" fmla="*/ 563 w 3838"/>
                <a:gd name="T91" fmla="*/ 183 h 213"/>
                <a:gd name="T92" fmla="*/ 593 w 3838"/>
                <a:gd name="T93" fmla="*/ 153 h 213"/>
                <a:gd name="T94" fmla="*/ 638 w 3838"/>
                <a:gd name="T95" fmla="*/ 183 h 213"/>
                <a:gd name="T96" fmla="*/ 608 w 3838"/>
                <a:gd name="T97" fmla="*/ 153 h 213"/>
                <a:gd name="T98" fmla="*/ 638 w 3838"/>
                <a:gd name="T99" fmla="*/ 183 h 213"/>
                <a:gd name="T100" fmla="*/ 655 w 3838"/>
                <a:gd name="T101" fmla="*/ 183 h 213"/>
                <a:gd name="T102" fmla="*/ 685 w 3838"/>
                <a:gd name="T103" fmla="*/ 153 h 213"/>
                <a:gd name="T104" fmla="*/ 730 w 3838"/>
                <a:gd name="T105" fmla="*/ 183 h 213"/>
                <a:gd name="T106" fmla="*/ 700 w 3838"/>
                <a:gd name="T107" fmla="*/ 153 h 213"/>
                <a:gd name="T108" fmla="*/ 730 w 3838"/>
                <a:gd name="T109" fmla="*/ 183 h 213"/>
                <a:gd name="T110" fmla="*/ 745 w 3838"/>
                <a:gd name="T111" fmla="*/ 183 h 213"/>
                <a:gd name="T112" fmla="*/ 775 w 3838"/>
                <a:gd name="T113" fmla="*/ 15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38" h="213">
                  <a:moveTo>
                    <a:pt x="1034" y="183"/>
                  </a:moveTo>
                  <a:lnTo>
                    <a:pt x="1004" y="153"/>
                  </a:lnTo>
                  <a:lnTo>
                    <a:pt x="1004" y="153"/>
                  </a:lnTo>
                  <a:lnTo>
                    <a:pt x="942" y="153"/>
                  </a:lnTo>
                  <a:lnTo>
                    <a:pt x="912" y="121"/>
                  </a:lnTo>
                  <a:lnTo>
                    <a:pt x="792" y="121"/>
                  </a:lnTo>
                  <a:lnTo>
                    <a:pt x="792" y="91"/>
                  </a:lnTo>
                  <a:lnTo>
                    <a:pt x="410" y="91"/>
                  </a:lnTo>
                  <a:lnTo>
                    <a:pt x="410" y="60"/>
                  </a:lnTo>
                  <a:lnTo>
                    <a:pt x="305" y="60"/>
                  </a:lnTo>
                  <a:lnTo>
                    <a:pt x="305" y="30"/>
                  </a:lnTo>
                  <a:lnTo>
                    <a:pt x="213" y="30"/>
                  </a:lnTo>
                  <a:lnTo>
                    <a:pt x="213" y="60"/>
                  </a:lnTo>
                  <a:lnTo>
                    <a:pt x="183" y="30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31" y="213"/>
                  </a:lnTo>
                  <a:lnTo>
                    <a:pt x="31" y="183"/>
                  </a:lnTo>
                  <a:lnTo>
                    <a:pt x="183" y="183"/>
                  </a:lnTo>
                  <a:lnTo>
                    <a:pt x="213" y="213"/>
                  </a:lnTo>
                  <a:lnTo>
                    <a:pt x="243" y="213"/>
                  </a:lnTo>
                  <a:lnTo>
                    <a:pt x="243" y="183"/>
                  </a:lnTo>
                  <a:lnTo>
                    <a:pt x="273" y="183"/>
                  </a:lnTo>
                  <a:lnTo>
                    <a:pt x="273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2" y="213"/>
                  </a:lnTo>
                  <a:lnTo>
                    <a:pt x="942" y="213"/>
                  </a:lnTo>
                  <a:lnTo>
                    <a:pt x="912" y="183"/>
                  </a:lnTo>
                  <a:lnTo>
                    <a:pt x="792" y="183"/>
                  </a:lnTo>
                  <a:lnTo>
                    <a:pt x="792" y="151"/>
                  </a:lnTo>
                  <a:lnTo>
                    <a:pt x="912" y="151"/>
                  </a:lnTo>
                  <a:lnTo>
                    <a:pt x="942" y="183"/>
                  </a:lnTo>
                  <a:lnTo>
                    <a:pt x="1004" y="183"/>
                  </a:lnTo>
                  <a:lnTo>
                    <a:pt x="1004" y="183"/>
                  </a:lnTo>
                  <a:lnTo>
                    <a:pt x="1034" y="213"/>
                  </a:lnTo>
                  <a:lnTo>
                    <a:pt x="3838" y="213"/>
                  </a:lnTo>
                  <a:lnTo>
                    <a:pt x="3838" y="183"/>
                  </a:lnTo>
                  <a:lnTo>
                    <a:pt x="1034" y="183"/>
                  </a:lnTo>
                  <a:close/>
                  <a:moveTo>
                    <a:pt x="213" y="183"/>
                  </a:moveTo>
                  <a:lnTo>
                    <a:pt x="183" y="151"/>
                  </a:lnTo>
                  <a:lnTo>
                    <a:pt x="31" y="151"/>
                  </a:lnTo>
                  <a:lnTo>
                    <a:pt x="31" y="121"/>
                  </a:lnTo>
                  <a:lnTo>
                    <a:pt x="183" y="121"/>
                  </a:lnTo>
                  <a:lnTo>
                    <a:pt x="213" y="151"/>
                  </a:lnTo>
                  <a:lnTo>
                    <a:pt x="213" y="183"/>
                  </a:lnTo>
                  <a:close/>
                  <a:moveTo>
                    <a:pt x="213" y="121"/>
                  </a:moveTo>
                  <a:lnTo>
                    <a:pt x="183" y="91"/>
                  </a:lnTo>
                  <a:lnTo>
                    <a:pt x="31" y="91"/>
                  </a:lnTo>
                  <a:lnTo>
                    <a:pt x="31" y="60"/>
                  </a:lnTo>
                  <a:lnTo>
                    <a:pt x="183" y="60"/>
                  </a:lnTo>
                  <a:lnTo>
                    <a:pt x="213" y="91"/>
                  </a:lnTo>
                  <a:lnTo>
                    <a:pt x="213" y="121"/>
                  </a:lnTo>
                  <a:close/>
                  <a:moveTo>
                    <a:pt x="273" y="151"/>
                  </a:moveTo>
                  <a:lnTo>
                    <a:pt x="243" y="151"/>
                  </a:lnTo>
                  <a:lnTo>
                    <a:pt x="243" y="121"/>
                  </a:lnTo>
                  <a:lnTo>
                    <a:pt x="273" y="121"/>
                  </a:lnTo>
                  <a:lnTo>
                    <a:pt x="273" y="151"/>
                  </a:lnTo>
                  <a:close/>
                  <a:moveTo>
                    <a:pt x="273" y="91"/>
                  </a:moveTo>
                  <a:lnTo>
                    <a:pt x="243" y="91"/>
                  </a:lnTo>
                  <a:lnTo>
                    <a:pt x="243" y="60"/>
                  </a:lnTo>
                  <a:lnTo>
                    <a:pt x="273" y="60"/>
                  </a:lnTo>
                  <a:lnTo>
                    <a:pt x="273" y="91"/>
                  </a:lnTo>
                  <a:close/>
                  <a:moveTo>
                    <a:pt x="395" y="183"/>
                  </a:moveTo>
                  <a:lnTo>
                    <a:pt x="305" y="183"/>
                  </a:lnTo>
                  <a:lnTo>
                    <a:pt x="305" y="153"/>
                  </a:lnTo>
                  <a:lnTo>
                    <a:pt x="395" y="153"/>
                  </a:lnTo>
                  <a:lnTo>
                    <a:pt x="395" y="183"/>
                  </a:lnTo>
                  <a:close/>
                  <a:moveTo>
                    <a:pt x="395" y="121"/>
                  </a:moveTo>
                  <a:lnTo>
                    <a:pt x="305" y="121"/>
                  </a:lnTo>
                  <a:lnTo>
                    <a:pt x="305" y="91"/>
                  </a:lnTo>
                  <a:lnTo>
                    <a:pt x="395" y="91"/>
                  </a:lnTo>
                  <a:lnTo>
                    <a:pt x="395" y="121"/>
                  </a:lnTo>
                  <a:close/>
                  <a:moveTo>
                    <a:pt x="455" y="183"/>
                  </a:moveTo>
                  <a:lnTo>
                    <a:pt x="425" y="183"/>
                  </a:lnTo>
                  <a:lnTo>
                    <a:pt x="425" y="153"/>
                  </a:lnTo>
                  <a:lnTo>
                    <a:pt x="455" y="153"/>
                  </a:lnTo>
                  <a:lnTo>
                    <a:pt x="455" y="183"/>
                  </a:lnTo>
                  <a:close/>
                  <a:moveTo>
                    <a:pt x="502" y="183"/>
                  </a:moveTo>
                  <a:lnTo>
                    <a:pt x="472" y="183"/>
                  </a:lnTo>
                  <a:lnTo>
                    <a:pt x="472" y="153"/>
                  </a:lnTo>
                  <a:lnTo>
                    <a:pt x="502" y="153"/>
                  </a:lnTo>
                  <a:lnTo>
                    <a:pt x="502" y="183"/>
                  </a:lnTo>
                  <a:close/>
                  <a:moveTo>
                    <a:pt x="547" y="183"/>
                  </a:moveTo>
                  <a:lnTo>
                    <a:pt x="517" y="183"/>
                  </a:lnTo>
                  <a:lnTo>
                    <a:pt x="517" y="153"/>
                  </a:lnTo>
                  <a:lnTo>
                    <a:pt x="547" y="153"/>
                  </a:lnTo>
                  <a:lnTo>
                    <a:pt x="547" y="183"/>
                  </a:lnTo>
                  <a:close/>
                  <a:moveTo>
                    <a:pt x="593" y="183"/>
                  </a:moveTo>
                  <a:lnTo>
                    <a:pt x="563" y="183"/>
                  </a:lnTo>
                  <a:lnTo>
                    <a:pt x="563" y="153"/>
                  </a:lnTo>
                  <a:lnTo>
                    <a:pt x="593" y="153"/>
                  </a:lnTo>
                  <a:lnTo>
                    <a:pt x="593" y="183"/>
                  </a:lnTo>
                  <a:close/>
                  <a:moveTo>
                    <a:pt x="638" y="183"/>
                  </a:moveTo>
                  <a:lnTo>
                    <a:pt x="608" y="183"/>
                  </a:lnTo>
                  <a:lnTo>
                    <a:pt x="608" y="153"/>
                  </a:lnTo>
                  <a:lnTo>
                    <a:pt x="638" y="153"/>
                  </a:lnTo>
                  <a:lnTo>
                    <a:pt x="638" y="183"/>
                  </a:lnTo>
                  <a:close/>
                  <a:moveTo>
                    <a:pt x="685" y="183"/>
                  </a:moveTo>
                  <a:lnTo>
                    <a:pt x="655" y="183"/>
                  </a:lnTo>
                  <a:lnTo>
                    <a:pt x="655" y="153"/>
                  </a:lnTo>
                  <a:lnTo>
                    <a:pt x="685" y="153"/>
                  </a:lnTo>
                  <a:lnTo>
                    <a:pt x="685" y="183"/>
                  </a:lnTo>
                  <a:close/>
                  <a:moveTo>
                    <a:pt x="730" y="183"/>
                  </a:moveTo>
                  <a:lnTo>
                    <a:pt x="700" y="183"/>
                  </a:lnTo>
                  <a:lnTo>
                    <a:pt x="700" y="153"/>
                  </a:lnTo>
                  <a:lnTo>
                    <a:pt x="730" y="153"/>
                  </a:lnTo>
                  <a:lnTo>
                    <a:pt x="730" y="183"/>
                  </a:lnTo>
                  <a:close/>
                  <a:moveTo>
                    <a:pt x="775" y="183"/>
                  </a:moveTo>
                  <a:lnTo>
                    <a:pt x="745" y="183"/>
                  </a:lnTo>
                  <a:lnTo>
                    <a:pt x="745" y="153"/>
                  </a:lnTo>
                  <a:lnTo>
                    <a:pt x="775" y="153"/>
                  </a:lnTo>
                  <a:lnTo>
                    <a:pt x="77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</p:grp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731963" y="1800259"/>
            <a:ext cx="6870700" cy="4400526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  <a:lvl2pPr>
              <a:defRPr sz="25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 sz="140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0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/3 Bild 1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81" y="796926"/>
            <a:ext cx="6600824" cy="6222999"/>
          </a:xfrm>
          <a:prstGeom prst="round1Rect">
            <a:avLst>
              <a:gd name="adj" fmla="val 10588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0"/>
            <a:ext cx="7912892" cy="221217"/>
          </a:xfrm>
        </p:spPr>
        <p:txBody>
          <a:bodyPr wrap="none" lIns="35901" tIns="35901" rIns="35901" bIns="35901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538" indent="0" algn="l">
              <a:buNone/>
              <a:defRPr sz="1000"/>
            </a:lvl2pPr>
            <a:lvl3pPr marL="999082" indent="0" algn="l">
              <a:buNone/>
              <a:defRPr sz="1000"/>
            </a:lvl3pPr>
            <a:lvl4pPr marL="1498624" indent="0" algn="l">
              <a:buNone/>
              <a:defRPr sz="1000"/>
            </a:lvl4pPr>
            <a:lvl5pPr marL="1998166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901" rIns="0" bIns="359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15154" y="800101"/>
            <a:ext cx="3233737" cy="1133202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68" indent="-170968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6915154" y="1866900"/>
            <a:ext cx="3233737" cy="5153024"/>
          </a:xfrm>
          <a:solidFill>
            <a:srgbClr val="B8C4D3"/>
          </a:solidFill>
        </p:spPr>
        <p:txBody>
          <a:bodyPr lIns="179491" tIns="143593" rIns="179491" bIns="143593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FontTx/>
              <a:buNone/>
              <a:defRPr sz="1600"/>
            </a:lvl3pPr>
            <a:lvl4pPr marL="175898" indent="-175898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lnSpc>
                <a:spcPct val="110000"/>
              </a:lnSpc>
              <a:spcBef>
                <a:spcPts val="400"/>
              </a:spcBef>
              <a:buFontTx/>
              <a:buNone/>
              <a:defRPr sz="1400"/>
            </a:lvl5pPr>
            <a:lvl6pPr marL="175898" indent="-175898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5898" indent="-175898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200"/>
              <a:t>Sechste Ebene</a:t>
            </a:r>
            <a:endParaRPr lang="de-DE" sz="1200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0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037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ruppieren 1047"/>
          <p:cNvGrpSpPr/>
          <p:nvPr userDrawn="1"/>
        </p:nvGrpSpPr>
        <p:grpSpPr>
          <a:xfrm>
            <a:off x="8602666" y="6648450"/>
            <a:ext cx="1543050" cy="371475"/>
            <a:chOff x="8602663" y="6648450"/>
            <a:chExt cx="1543050" cy="371475"/>
          </a:xfrm>
        </p:grpSpPr>
        <p:sp>
          <p:nvSpPr>
            <p:cNvPr id="73" name="Freeform 14"/>
            <p:cNvSpPr>
              <a:spLocks/>
            </p:cNvSpPr>
            <p:nvPr userDrawn="1"/>
          </p:nvSpPr>
          <p:spPr bwMode="auto">
            <a:xfrm>
              <a:off x="8602663" y="6892925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3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3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8 h 23"/>
                <a:gd name="T54" fmla="*/ 9 w 57"/>
                <a:gd name="T55" fmla="*/ 8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2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6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4" name="Freeform 15"/>
            <p:cNvSpPr>
              <a:spLocks/>
            </p:cNvSpPr>
            <p:nvPr userDrawn="1"/>
          </p:nvSpPr>
          <p:spPr bwMode="auto">
            <a:xfrm>
              <a:off x="8602663" y="6788150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3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3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7 h 23"/>
                <a:gd name="T54" fmla="*/ 9 w 57"/>
                <a:gd name="T55" fmla="*/ 7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1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6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5" name="Freeform 16"/>
            <p:cNvSpPr>
              <a:spLocks/>
            </p:cNvSpPr>
            <p:nvPr userDrawn="1"/>
          </p:nvSpPr>
          <p:spPr bwMode="auto">
            <a:xfrm>
              <a:off x="8602663" y="6683375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2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2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7 h 23"/>
                <a:gd name="T54" fmla="*/ 9 w 57"/>
                <a:gd name="T55" fmla="*/ 7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1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5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6" name="Freeform 17"/>
            <p:cNvSpPr>
              <a:spLocks/>
            </p:cNvSpPr>
            <p:nvPr userDrawn="1"/>
          </p:nvSpPr>
          <p:spPr bwMode="auto">
            <a:xfrm>
              <a:off x="8869363" y="6648450"/>
              <a:ext cx="19050" cy="371475"/>
            </a:xfrm>
            <a:custGeom>
              <a:avLst/>
              <a:gdLst>
                <a:gd name="T0" fmla="*/ 12 w 12"/>
                <a:gd name="T1" fmla="*/ 14 h 234"/>
                <a:gd name="T2" fmla="*/ 12 w 12"/>
                <a:gd name="T3" fmla="*/ 222 h 234"/>
                <a:gd name="T4" fmla="*/ 0 w 12"/>
                <a:gd name="T5" fmla="*/ 234 h 234"/>
                <a:gd name="T6" fmla="*/ 0 w 12"/>
                <a:gd name="T7" fmla="*/ 0 h 234"/>
                <a:gd name="T8" fmla="*/ 12 w 12"/>
                <a:gd name="T9" fmla="*/ 1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4">
                  <a:moveTo>
                    <a:pt x="12" y="14"/>
                  </a:moveTo>
                  <a:lnTo>
                    <a:pt x="12" y="222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7" name="Freeform 18"/>
            <p:cNvSpPr>
              <a:spLocks/>
            </p:cNvSpPr>
            <p:nvPr userDrawn="1"/>
          </p:nvSpPr>
          <p:spPr bwMode="auto">
            <a:xfrm>
              <a:off x="8970963" y="6689725"/>
              <a:ext cx="53975" cy="73025"/>
            </a:xfrm>
            <a:custGeom>
              <a:avLst/>
              <a:gdLst>
                <a:gd name="T0" fmla="*/ 26 w 34"/>
                <a:gd name="T1" fmla="*/ 46 h 46"/>
                <a:gd name="T2" fmla="*/ 26 w 34"/>
                <a:gd name="T3" fmla="*/ 28 h 46"/>
                <a:gd name="T4" fmla="*/ 8 w 34"/>
                <a:gd name="T5" fmla="*/ 28 h 46"/>
                <a:gd name="T6" fmla="*/ 8 w 34"/>
                <a:gd name="T7" fmla="*/ 46 h 46"/>
                <a:gd name="T8" fmla="*/ 0 w 34"/>
                <a:gd name="T9" fmla="*/ 46 h 46"/>
                <a:gd name="T10" fmla="*/ 0 w 34"/>
                <a:gd name="T11" fmla="*/ 0 h 46"/>
                <a:gd name="T12" fmla="*/ 8 w 34"/>
                <a:gd name="T13" fmla="*/ 0 h 46"/>
                <a:gd name="T14" fmla="*/ 8 w 34"/>
                <a:gd name="T15" fmla="*/ 20 h 46"/>
                <a:gd name="T16" fmla="*/ 26 w 34"/>
                <a:gd name="T17" fmla="*/ 20 h 46"/>
                <a:gd name="T18" fmla="*/ 26 w 34"/>
                <a:gd name="T19" fmla="*/ 0 h 46"/>
                <a:gd name="T20" fmla="*/ 34 w 34"/>
                <a:gd name="T21" fmla="*/ 0 h 46"/>
                <a:gd name="T22" fmla="*/ 34 w 34"/>
                <a:gd name="T23" fmla="*/ 46 h 46"/>
                <a:gd name="T24" fmla="*/ 26 w 34"/>
                <a:gd name="T2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46">
                  <a:moveTo>
                    <a:pt x="26" y="46"/>
                  </a:moveTo>
                  <a:lnTo>
                    <a:pt x="26" y="28"/>
                  </a:lnTo>
                  <a:lnTo>
                    <a:pt x="8" y="28"/>
                  </a:lnTo>
                  <a:lnTo>
                    <a:pt x="8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20"/>
                  </a:lnTo>
                  <a:lnTo>
                    <a:pt x="26" y="20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4" y="46"/>
                  </a:lnTo>
                  <a:lnTo>
                    <a:pt x="26" y="46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8" name="Freeform 19"/>
            <p:cNvSpPr>
              <a:spLocks noEditPoints="1"/>
            </p:cNvSpPr>
            <p:nvPr userDrawn="1"/>
          </p:nvSpPr>
          <p:spPr bwMode="auto">
            <a:xfrm>
              <a:off x="9043988" y="6708775"/>
              <a:ext cx="44450" cy="53975"/>
            </a:xfrm>
            <a:custGeom>
              <a:avLst/>
              <a:gdLst>
                <a:gd name="T0" fmla="*/ 13 w 14"/>
                <a:gd name="T1" fmla="*/ 15 h 17"/>
                <a:gd name="T2" fmla="*/ 11 w 14"/>
                <a:gd name="T3" fmla="*/ 17 h 17"/>
                <a:gd name="T4" fmla="*/ 9 w 14"/>
                <a:gd name="T5" fmla="*/ 17 h 17"/>
                <a:gd name="T6" fmla="*/ 5 w 14"/>
                <a:gd name="T7" fmla="*/ 17 h 17"/>
                <a:gd name="T8" fmla="*/ 2 w 14"/>
                <a:gd name="T9" fmla="*/ 17 h 17"/>
                <a:gd name="T10" fmla="*/ 0 w 14"/>
                <a:gd name="T11" fmla="*/ 15 h 17"/>
                <a:gd name="T12" fmla="*/ 0 w 14"/>
                <a:gd name="T13" fmla="*/ 12 h 17"/>
                <a:gd name="T14" fmla="*/ 0 w 14"/>
                <a:gd name="T15" fmla="*/ 5 h 17"/>
                <a:gd name="T16" fmla="*/ 0 w 14"/>
                <a:gd name="T17" fmla="*/ 3 h 17"/>
                <a:gd name="T18" fmla="*/ 2 w 14"/>
                <a:gd name="T19" fmla="*/ 1 h 17"/>
                <a:gd name="T20" fmla="*/ 5 w 14"/>
                <a:gd name="T21" fmla="*/ 0 h 17"/>
                <a:gd name="T22" fmla="*/ 9 w 14"/>
                <a:gd name="T23" fmla="*/ 0 h 17"/>
                <a:gd name="T24" fmla="*/ 11 w 14"/>
                <a:gd name="T25" fmla="*/ 1 h 17"/>
                <a:gd name="T26" fmla="*/ 13 w 14"/>
                <a:gd name="T27" fmla="*/ 3 h 17"/>
                <a:gd name="T28" fmla="*/ 14 w 14"/>
                <a:gd name="T29" fmla="*/ 5 h 17"/>
                <a:gd name="T30" fmla="*/ 14 w 14"/>
                <a:gd name="T31" fmla="*/ 12 h 17"/>
                <a:gd name="T32" fmla="*/ 13 w 14"/>
                <a:gd name="T33" fmla="*/ 15 h 17"/>
                <a:gd name="T34" fmla="*/ 3 w 14"/>
                <a:gd name="T35" fmla="*/ 12 h 17"/>
                <a:gd name="T36" fmla="*/ 5 w 14"/>
                <a:gd name="T37" fmla="*/ 14 h 17"/>
                <a:gd name="T38" fmla="*/ 5 w 14"/>
                <a:gd name="T39" fmla="*/ 14 h 17"/>
                <a:gd name="T40" fmla="*/ 8 w 14"/>
                <a:gd name="T41" fmla="*/ 14 h 17"/>
                <a:gd name="T42" fmla="*/ 9 w 14"/>
                <a:gd name="T43" fmla="*/ 14 h 17"/>
                <a:gd name="T44" fmla="*/ 10 w 14"/>
                <a:gd name="T45" fmla="*/ 12 h 17"/>
                <a:gd name="T46" fmla="*/ 10 w 14"/>
                <a:gd name="T47" fmla="*/ 5 h 17"/>
                <a:gd name="T48" fmla="*/ 10 w 14"/>
                <a:gd name="T49" fmla="*/ 5 h 17"/>
                <a:gd name="T50" fmla="*/ 9 w 14"/>
                <a:gd name="T51" fmla="*/ 4 h 17"/>
                <a:gd name="T52" fmla="*/ 8 w 14"/>
                <a:gd name="T53" fmla="*/ 4 h 17"/>
                <a:gd name="T54" fmla="*/ 5 w 14"/>
                <a:gd name="T55" fmla="*/ 4 h 17"/>
                <a:gd name="T56" fmla="*/ 5 w 14"/>
                <a:gd name="T57" fmla="*/ 4 h 17"/>
                <a:gd name="T58" fmla="*/ 3 w 14"/>
                <a:gd name="T59" fmla="*/ 5 h 17"/>
                <a:gd name="T60" fmla="*/ 3 w 14"/>
                <a:gd name="T61" fmla="*/ 5 h 17"/>
                <a:gd name="T62" fmla="*/ 3 w 14"/>
                <a:gd name="T6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" h="17">
                  <a:moveTo>
                    <a:pt x="13" y="15"/>
                  </a:moveTo>
                  <a:cubicBezTo>
                    <a:pt x="13" y="15"/>
                    <a:pt x="12" y="16"/>
                    <a:pt x="11" y="17"/>
                  </a:cubicBezTo>
                  <a:cubicBezTo>
                    <a:pt x="11" y="17"/>
                    <a:pt x="9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1" y="16"/>
                    <a:pt x="0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1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1" y="1"/>
                    <a:pt x="11" y="1"/>
                  </a:cubicBezTo>
                  <a:cubicBezTo>
                    <a:pt x="12" y="2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3"/>
                    <a:pt x="14" y="14"/>
                    <a:pt x="13" y="15"/>
                  </a:cubicBezTo>
                  <a:moveTo>
                    <a:pt x="3" y="12"/>
                  </a:moveTo>
                  <a:cubicBezTo>
                    <a:pt x="3" y="13"/>
                    <a:pt x="4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3"/>
                    <a:pt x="10" y="1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 20"/>
            <p:cNvSpPr>
              <a:spLocks/>
            </p:cNvSpPr>
            <p:nvPr userDrawn="1"/>
          </p:nvSpPr>
          <p:spPr bwMode="auto">
            <a:xfrm>
              <a:off x="9107488" y="6708775"/>
              <a:ext cx="44450" cy="53975"/>
            </a:xfrm>
            <a:custGeom>
              <a:avLst/>
              <a:gdLst>
                <a:gd name="T0" fmla="*/ 3 w 14"/>
                <a:gd name="T1" fmla="*/ 12 h 17"/>
                <a:gd name="T2" fmla="*/ 4 w 14"/>
                <a:gd name="T3" fmla="*/ 12 h 17"/>
                <a:gd name="T4" fmla="*/ 5 w 14"/>
                <a:gd name="T5" fmla="*/ 14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0 w 14"/>
                <a:gd name="T13" fmla="*/ 13 h 17"/>
                <a:gd name="T14" fmla="*/ 14 w 14"/>
                <a:gd name="T15" fmla="*/ 14 h 17"/>
                <a:gd name="T16" fmla="*/ 12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0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0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1 w 14"/>
                <a:gd name="T39" fmla="*/ 1 h 17"/>
                <a:gd name="T40" fmla="*/ 14 w 14"/>
                <a:gd name="T41" fmla="*/ 4 h 17"/>
                <a:gd name="T42" fmla="*/ 10 w 14"/>
                <a:gd name="T43" fmla="*/ 5 h 17"/>
                <a:gd name="T44" fmla="*/ 10 w 14"/>
                <a:gd name="T45" fmla="*/ 5 h 17"/>
                <a:gd name="T46" fmla="*/ 9 w 14"/>
                <a:gd name="T47" fmla="*/ 4 h 17"/>
                <a:gd name="T48" fmla="*/ 5 w 14"/>
                <a:gd name="T49" fmla="*/ 4 h 17"/>
                <a:gd name="T50" fmla="*/ 5 w 14"/>
                <a:gd name="T51" fmla="*/ 4 h 17"/>
                <a:gd name="T52" fmla="*/ 4 w 14"/>
                <a:gd name="T53" fmla="*/ 5 h 17"/>
                <a:gd name="T54" fmla="*/ 3 w 14"/>
                <a:gd name="T55" fmla="*/ 5 h 17"/>
                <a:gd name="T56" fmla="*/ 3 w 14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17">
                  <a:moveTo>
                    <a:pt x="3" y="12"/>
                  </a:moveTo>
                  <a:cubicBezTo>
                    <a:pt x="3" y="12"/>
                    <a:pt x="3" y="12"/>
                    <a:pt x="4" y="12"/>
                  </a:cubicBezTo>
                  <a:cubicBezTo>
                    <a:pt x="4" y="13"/>
                    <a:pt x="4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1" y="1"/>
                    <a:pt x="11" y="1"/>
                  </a:cubicBezTo>
                  <a:cubicBezTo>
                    <a:pt x="12" y="2"/>
                    <a:pt x="13" y="3"/>
                    <a:pt x="14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0" name="Freeform 21"/>
            <p:cNvSpPr>
              <a:spLocks/>
            </p:cNvSpPr>
            <p:nvPr userDrawn="1"/>
          </p:nvSpPr>
          <p:spPr bwMode="auto">
            <a:xfrm>
              <a:off x="9164638" y="6689725"/>
              <a:ext cx="44450" cy="73025"/>
            </a:xfrm>
            <a:custGeom>
              <a:avLst/>
              <a:gdLst>
                <a:gd name="T0" fmla="*/ 11 w 14"/>
                <a:gd name="T1" fmla="*/ 11 h 23"/>
                <a:gd name="T2" fmla="*/ 10 w 14"/>
                <a:gd name="T3" fmla="*/ 11 h 23"/>
                <a:gd name="T4" fmla="*/ 9 w 14"/>
                <a:gd name="T5" fmla="*/ 10 h 23"/>
                <a:gd name="T6" fmla="*/ 9 w 14"/>
                <a:gd name="T7" fmla="*/ 10 h 23"/>
                <a:gd name="T8" fmla="*/ 6 w 14"/>
                <a:gd name="T9" fmla="*/ 10 h 23"/>
                <a:gd name="T10" fmla="*/ 4 w 14"/>
                <a:gd name="T11" fmla="*/ 12 h 23"/>
                <a:gd name="T12" fmla="*/ 4 w 14"/>
                <a:gd name="T13" fmla="*/ 23 h 23"/>
                <a:gd name="T14" fmla="*/ 0 w 14"/>
                <a:gd name="T15" fmla="*/ 23 h 23"/>
                <a:gd name="T16" fmla="*/ 0 w 14"/>
                <a:gd name="T17" fmla="*/ 0 h 23"/>
                <a:gd name="T18" fmla="*/ 4 w 14"/>
                <a:gd name="T19" fmla="*/ 0 h 23"/>
                <a:gd name="T20" fmla="*/ 4 w 14"/>
                <a:gd name="T21" fmla="*/ 7 h 23"/>
                <a:gd name="T22" fmla="*/ 6 w 14"/>
                <a:gd name="T23" fmla="*/ 6 h 23"/>
                <a:gd name="T24" fmla="*/ 9 w 14"/>
                <a:gd name="T25" fmla="*/ 6 h 23"/>
                <a:gd name="T26" fmla="*/ 12 w 14"/>
                <a:gd name="T27" fmla="*/ 7 h 23"/>
                <a:gd name="T28" fmla="*/ 14 w 14"/>
                <a:gd name="T29" fmla="*/ 9 h 23"/>
                <a:gd name="T30" fmla="*/ 14 w 14"/>
                <a:gd name="T31" fmla="*/ 11 h 23"/>
                <a:gd name="T32" fmla="*/ 14 w 14"/>
                <a:gd name="T33" fmla="*/ 23 h 23"/>
                <a:gd name="T34" fmla="*/ 11 w 14"/>
                <a:gd name="T35" fmla="*/ 23 h 23"/>
                <a:gd name="T36" fmla="*/ 11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11" y="11"/>
                  </a:moveTo>
                  <a:cubicBezTo>
                    <a:pt x="11" y="11"/>
                    <a:pt x="10" y="11"/>
                    <a:pt x="10" y="11"/>
                  </a:cubicBezTo>
                  <a:cubicBezTo>
                    <a:pt x="10" y="11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4" y="11"/>
                    <a:pt x="4" y="1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1" y="7"/>
                    <a:pt x="12" y="7"/>
                  </a:cubicBezTo>
                  <a:cubicBezTo>
                    <a:pt x="12" y="8"/>
                    <a:pt x="13" y="9"/>
                    <a:pt x="14" y="9"/>
                  </a:cubicBezTo>
                  <a:cubicBezTo>
                    <a:pt x="14" y="10"/>
                    <a:pt x="14" y="10"/>
                    <a:pt x="14" y="1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1" y="23"/>
                    <a:pt x="11" y="23"/>
                    <a:pt x="11" y="23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1" name="Freeform 22"/>
            <p:cNvSpPr>
              <a:spLocks/>
            </p:cNvSpPr>
            <p:nvPr userDrawn="1"/>
          </p:nvSpPr>
          <p:spPr bwMode="auto">
            <a:xfrm>
              <a:off x="9224963" y="6708775"/>
              <a:ext cx="47625" cy="53975"/>
            </a:xfrm>
            <a:custGeom>
              <a:avLst/>
              <a:gdLst>
                <a:gd name="T0" fmla="*/ 5 w 15"/>
                <a:gd name="T1" fmla="*/ 14 h 17"/>
                <a:gd name="T2" fmla="*/ 10 w 15"/>
                <a:gd name="T3" fmla="*/ 14 h 17"/>
                <a:gd name="T4" fmla="*/ 11 w 15"/>
                <a:gd name="T5" fmla="*/ 12 h 17"/>
                <a:gd name="T6" fmla="*/ 11 w 15"/>
                <a:gd name="T7" fmla="*/ 11 h 17"/>
                <a:gd name="T8" fmla="*/ 10 w 15"/>
                <a:gd name="T9" fmla="*/ 11 h 17"/>
                <a:gd name="T10" fmla="*/ 4 w 15"/>
                <a:gd name="T11" fmla="*/ 10 h 17"/>
                <a:gd name="T12" fmla="*/ 0 w 15"/>
                <a:gd name="T13" fmla="*/ 6 h 17"/>
                <a:gd name="T14" fmla="*/ 0 w 15"/>
                <a:gd name="T15" fmla="*/ 5 h 17"/>
                <a:gd name="T16" fmla="*/ 1 w 15"/>
                <a:gd name="T17" fmla="*/ 3 h 17"/>
                <a:gd name="T18" fmla="*/ 6 w 15"/>
                <a:gd name="T19" fmla="*/ 0 h 17"/>
                <a:gd name="T20" fmla="*/ 9 w 15"/>
                <a:gd name="T21" fmla="*/ 0 h 17"/>
                <a:gd name="T22" fmla="*/ 12 w 15"/>
                <a:gd name="T23" fmla="*/ 1 h 17"/>
                <a:gd name="T24" fmla="*/ 15 w 15"/>
                <a:gd name="T25" fmla="*/ 4 h 17"/>
                <a:gd name="T26" fmla="*/ 11 w 15"/>
                <a:gd name="T27" fmla="*/ 5 h 17"/>
                <a:gd name="T28" fmla="*/ 11 w 15"/>
                <a:gd name="T29" fmla="*/ 5 h 17"/>
                <a:gd name="T30" fmla="*/ 10 w 15"/>
                <a:gd name="T31" fmla="*/ 4 h 17"/>
                <a:gd name="T32" fmla="*/ 6 w 15"/>
                <a:gd name="T33" fmla="*/ 4 h 17"/>
                <a:gd name="T34" fmla="*/ 5 w 15"/>
                <a:gd name="T35" fmla="*/ 4 h 17"/>
                <a:gd name="T36" fmla="*/ 4 w 15"/>
                <a:gd name="T37" fmla="*/ 5 h 17"/>
                <a:gd name="T38" fmla="*/ 4 w 15"/>
                <a:gd name="T39" fmla="*/ 5 h 17"/>
                <a:gd name="T40" fmla="*/ 4 w 15"/>
                <a:gd name="T41" fmla="*/ 6 h 17"/>
                <a:gd name="T42" fmla="*/ 5 w 15"/>
                <a:gd name="T43" fmla="*/ 7 h 17"/>
                <a:gd name="T44" fmla="*/ 11 w 15"/>
                <a:gd name="T45" fmla="*/ 7 h 17"/>
                <a:gd name="T46" fmla="*/ 15 w 15"/>
                <a:gd name="T47" fmla="*/ 11 h 17"/>
                <a:gd name="T48" fmla="*/ 15 w 15"/>
                <a:gd name="T49" fmla="*/ 12 h 17"/>
                <a:gd name="T50" fmla="*/ 14 w 15"/>
                <a:gd name="T51" fmla="*/ 15 h 17"/>
                <a:gd name="T52" fmla="*/ 12 w 15"/>
                <a:gd name="T53" fmla="*/ 17 h 17"/>
                <a:gd name="T54" fmla="*/ 10 w 15"/>
                <a:gd name="T55" fmla="*/ 17 h 17"/>
                <a:gd name="T56" fmla="*/ 5 w 15"/>
                <a:gd name="T57" fmla="*/ 17 h 17"/>
                <a:gd name="T58" fmla="*/ 3 w 15"/>
                <a:gd name="T59" fmla="*/ 16 h 17"/>
                <a:gd name="T60" fmla="*/ 0 w 15"/>
                <a:gd name="T61" fmla="*/ 14 h 17"/>
                <a:gd name="T62" fmla="*/ 4 w 15"/>
                <a:gd name="T63" fmla="*/ 12 h 17"/>
                <a:gd name="T64" fmla="*/ 4 w 15"/>
                <a:gd name="T65" fmla="*/ 13 h 17"/>
                <a:gd name="T66" fmla="*/ 5 w 15"/>
                <a:gd name="T67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" h="17">
                  <a:moveTo>
                    <a:pt x="5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9" y="11"/>
                    <a:pt x="6" y="10"/>
                    <a:pt x="4" y="10"/>
                  </a:cubicBezTo>
                  <a:cubicBezTo>
                    <a:pt x="2" y="10"/>
                    <a:pt x="0" y="9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2"/>
                    <a:pt x="14" y="3"/>
                    <a:pt x="15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4"/>
                    <a:pt x="1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4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7"/>
                    <a:pt x="5" y="7"/>
                  </a:cubicBezTo>
                  <a:cubicBezTo>
                    <a:pt x="6" y="7"/>
                    <a:pt x="9" y="7"/>
                    <a:pt x="11" y="7"/>
                  </a:cubicBezTo>
                  <a:cubicBezTo>
                    <a:pt x="13" y="8"/>
                    <a:pt x="15" y="9"/>
                    <a:pt x="15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4"/>
                    <a:pt x="14" y="15"/>
                  </a:cubicBezTo>
                  <a:cubicBezTo>
                    <a:pt x="14" y="15"/>
                    <a:pt x="13" y="16"/>
                    <a:pt x="12" y="17"/>
                  </a:cubicBezTo>
                  <a:cubicBezTo>
                    <a:pt x="12" y="17"/>
                    <a:pt x="11" y="17"/>
                    <a:pt x="10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3" y="17"/>
                    <a:pt x="3" y="16"/>
                  </a:cubicBezTo>
                  <a:cubicBezTo>
                    <a:pt x="2" y="16"/>
                    <a:pt x="1" y="14"/>
                    <a:pt x="0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4"/>
                    <a:pt x="5" y="14"/>
                  </a:cubicBezTo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2" name="Freeform 23"/>
            <p:cNvSpPr>
              <a:spLocks/>
            </p:cNvSpPr>
            <p:nvPr userDrawn="1"/>
          </p:nvSpPr>
          <p:spPr bwMode="auto">
            <a:xfrm>
              <a:off x="9285288" y="6708775"/>
              <a:ext cx="47625" cy="53975"/>
            </a:xfrm>
            <a:custGeom>
              <a:avLst/>
              <a:gdLst>
                <a:gd name="T0" fmla="*/ 4 w 15"/>
                <a:gd name="T1" fmla="*/ 12 h 17"/>
                <a:gd name="T2" fmla="*/ 4 w 15"/>
                <a:gd name="T3" fmla="*/ 12 h 17"/>
                <a:gd name="T4" fmla="*/ 5 w 15"/>
                <a:gd name="T5" fmla="*/ 14 h 17"/>
                <a:gd name="T6" fmla="*/ 6 w 15"/>
                <a:gd name="T7" fmla="*/ 14 h 17"/>
                <a:gd name="T8" fmla="*/ 9 w 15"/>
                <a:gd name="T9" fmla="*/ 14 h 17"/>
                <a:gd name="T10" fmla="*/ 11 w 15"/>
                <a:gd name="T11" fmla="*/ 13 h 17"/>
                <a:gd name="T12" fmla="*/ 11 w 15"/>
                <a:gd name="T13" fmla="*/ 13 h 17"/>
                <a:gd name="T14" fmla="*/ 15 w 15"/>
                <a:gd name="T15" fmla="*/ 14 h 17"/>
                <a:gd name="T16" fmla="*/ 12 w 15"/>
                <a:gd name="T17" fmla="*/ 16 h 17"/>
                <a:gd name="T18" fmla="*/ 9 w 15"/>
                <a:gd name="T19" fmla="*/ 17 h 17"/>
                <a:gd name="T20" fmla="*/ 6 w 15"/>
                <a:gd name="T21" fmla="*/ 17 h 17"/>
                <a:gd name="T22" fmla="*/ 3 w 15"/>
                <a:gd name="T23" fmla="*/ 17 h 17"/>
                <a:gd name="T24" fmla="*/ 1 w 15"/>
                <a:gd name="T25" fmla="*/ 15 h 17"/>
                <a:gd name="T26" fmla="*/ 0 w 15"/>
                <a:gd name="T27" fmla="*/ 12 h 17"/>
                <a:gd name="T28" fmla="*/ 0 w 15"/>
                <a:gd name="T29" fmla="*/ 5 h 17"/>
                <a:gd name="T30" fmla="*/ 1 w 15"/>
                <a:gd name="T31" fmla="*/ 3 h 17"/>
                <a:gd name="T32" fmla="*/ 3 w 15"/>
                <a:gd name="T33" fmla="*/ 1 h 17"/>
                <a:gd name="T34" fmla="*/ 6 w 15"/>
                <a:gd name="T35" fmla="*/ 0 h 17"/>
                <a:gd name="T36" fmla="*/ 9 w 15"/>
                <a:gd name="T37" fmla="*/ 0 h 17"/>
                <a:gd name="T38" fmla="*/ 12 w 15"/>
                <a:gd name="T39" fmla="*/ 1 h 17"/>
                <a:gd name="T40" fmla="*/ 14 w 15"/>
                <a:gd name="T41" fmla="*/ 4 h 17"/>
                <a:gd name="T42" fmla="*/ 11 w 15"/>
                <a:gd name="T43" fmla="*/ 5 h 17"/>
                <a:gd name="T44" fmla="*/ 11 w 15"/>
                <a:gd name="T45" fmla="*/ 5 h 17"/>
                <a:gd name="T46" fmla="*/ 9 w 15"/>
                <a:gd name="T47" fmla="*/ 4 h 17"/>
                <a:gd name="T48" fmla="*/ 6 w 15"/>
                <a:gd name="T49" fmla="*/ 4 h 17"/>
                <a:gd name="T50" fmla="*/ 5 w 15"/>
                <a:gd name="T51" fmla="*/ 4 h 17"/>
                <a:gd name="T52" fmla="*/ 4 w 15"/>
                <a:gd name="T53" fmla="*/ 5 h 17"/>
                <a:gd name="T54" fmla="*/ 4 w 15"/>
                <a:gd name="T55" fmla="*/ 5 h 17"/>
                <a:gd name="T56" fmla="*/ 4 w 15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" h="17">
                  <a:moveTo>
                    <a:pt x="4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5"/>
                    <a:pt x="13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2"/>
                    <a:pt x="14" y="3"/>
                    <a:pt x="14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3" name="Freeform 24"/>
            <p:cNvSpPr>
              <a:spLocks/>
            </p:cNvSpPr>
            <p:nvPr userDrawn="1"/>
          </p:nvSpPr>
          <p:spPr bwMode="auto">
            <a:xfrm>
              <a:off x="9345613" y="6689725"/>
              <a:ext cx="44450" cy="73025"/>
            </a:xfrm>
            <a:custGeom>
              <a:avLst/>
              <a:gdLst>
                <a:gd name="T0" fmla="*/ 10 w 14"/>
                <a:gd name="T1" fmla="*/ 11 h 23"/>
                <a:gd name="T2" fmla="*/ 10 w 14"/>
                <a:gd name="T3" fmla="*/ 11 h 23"/>
                <a:gd name="T4" fmla="*/ 9 w 14"/>
                <a:gd name="T5" fmla="*/ 10 h 23"/>
                <a:gd name="T6" fmla="*/ 9 w 14"/>
                <a:gd name="T7" fmla="*/ 10 h 23"/>
                <a:gd name="T8" fmla="*/ 6 w 14"/>
                <a:gd name="T9" fmla="*/ 10 h 23"/>
                <a:gd name="T10" fmla="*/ 4 w 14"/>
                <a:gd name="T11" fmla="*/ 12 h 23"/>
                <a:gd name="T12" fmla="*/ 4 w 14"/>
                <a:gd name="T13" fmla="*/ 23 h 23"/>
                <a:gd name="T14" fmla="*/ 0 w 14"/>
                <a:gd name="T15" fmla="*/ 23 h 23"/>
                <a:gd name="T16" fmla="*/ 0 w 14"/>
                <a:gd name="T17" fmla="*/ 0 h 23"/>
                <a:gd name="T18" fmla="*/ 4 w 14"/>
                <a:gd name="T19" fmla="*/ 0 h 23"/>
                <a:gd name="T20" fmla="*/ 4 w 14"/>
                <a:gd name="T21" fmla="*/ 7 h 23"/>
                <a:gd name="T22" fmla="*/ 6 w 14"/>
                <a:gd name="T23" fmla="*/ 6 h 23"/>
                <a:gd name="T24" fmla="*/ 9 w 14"/>
                <a:gd name="T25" fmla="*/ 6 h 23"/>
                <a:gd name="T26" fmla="*/ 11 w 14"/>
                <a:gd name="T27" fmla="*/ 7 h 23"/>
                <a:gd name="T28" fmla="*/ 13 w 14"/>
                <a:gd name="T29" fmla="*/ 9 h 23"/>
                <a:gd name="T30" fmla="*/ 14 w 14"/>
                <a:gd name="T31" fmla="*/ 11 h 23"/>
                <a:gd name="T32" fmla="*/ 14 w 14"/>
                <a:gd name="T33" fmla="*/ 23 h 23"/>
                <a:gd name="T34" fmla="*/ 10 w 14"/>
                <a:gd name="T35" fmla="*/ 23 h 23"/>
                <a:gd name="T36" fmla="*/ 10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4" y="11"/>
                    <a:pt x="4" y="1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1" y="7"/>
                    <a:pt x="11" y="7"/>
                  </a:cubicBezTo>
                  <a:cubicBezTo>
                    <a:pt x="12" y="8"/>
                    <a:pt x="13" y="9"/>
                    <a:pt x="13" y="9"/>
                  </a:cubicBezTo>
                  <a:cubicBezTo>
                    <a:pt x="14" y="10"/>
                    <a:pt x="14" y="10"/>
                    <a:pt x="14" y="1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0" y="23"/>
                    <a:pt x="10" y="23"/>
                    <a:pt x="10" y="23"/>
                  </a:cubicBezTo>
                  <a:lnTo>
                    <a:pt x="10" y="11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4" name="Freeform 25"/>
            <p:cNvSpPr>
              <a:spLocks/>
            </p:cNvSpPr>
            <p:nvPr userDrawn="1"/>
          </p:nvSpPr>
          <p:spPr bwMode="auto">
            <a:xfrm>
              <a:off x="940593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16 h 17"/>
                <a:gd name="T4" fmla="*/ 8 w 15"/>
                <a:gd name="T5" fmla="*/ 17 h 17"/>
                <a:gd name="T6" fmla="*/ 5 w 15"/>
                <a:gd name="T7" fmla="*/ 17 h 17"/>
                <a:gd name="T8" fmla="*/ 3 w 15"/>
                <a:gd name="T9" fmla="*/ 17 h 17"/>
                <a:gd name="T10" fmla="*/ 1 w 15"/>
                <a:gd name="T11" fmla="*/ 15 h 17"/>
                <a:gd name="T12" fmla="*/ 0 w 15"/>
                <a:gd name="T13" fmla="*/ 12 h 17"/>
                <a:gd name="T14" fmla="*/ 0 w 15"/>
                <a:gd name="T15" fmla="*/ 0 h 17"/>
                <a:gd name="T16" fmla="*/ 4 w 15"/>
                <a:gd name="T17" fmla="*/ 0 h 17"/>
                <a:gd name="T18" fmla="*/ 4 w 15"/>
                <a:gd name="T19" fmla="*/ 12 h 17"/>
                <a:gd name="T20" fmla="*/ 4 w 15"/>
                <a:gd name="T21" fmla="*/ 12 h 17"/>
                <a:gd name="T22" fmla="*/ 5 w 15"/>
                <a:gd name="T23" fmla="*/ 14 h 17"/>
                <a:gd name="T24" fmla="*/ 5 w 15"/>
                <a:gd name="T25" fmla="*/ 14 h 17"/>
                <a:gd name="T26" fmla="*/ 8 w 15"/>
                <a:gd name="T27" fmla="*/ 14 h 17"/>
                <a:gd name="T28" fmla="*/ 10 w 15"/>
                <a:gd name="T29" fmla="*/ 12 h 17"/>
                <a:gd name="T30" fmla="*/ 10 w 15"/>
                <a:gd name="T31" fmla="*/ 0 h 17"/>
                <a:gd name="T32" fmla="*/ 14 w 15"/>
                <a:gd name="T33" fmla="*/ 0 h 17"/>
                <a:gd name="T34" fmla="*/ 14 w 15"/>
                <a:gd name="T35" fmla="*/ 14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8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3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5" name="Freeform 26"/>
            <p:cNvSpPr>
              <a:spLocks/>
            </p:cNvSpPr>
            <p:nvPr userDrawn="1"/>
          </p:nvSpPr>
          <p:spPr bwMode="auto">
            <a:xfrm>
              <a:off x="9469438" y="6689725"/>
              <a:ext cx="12700" cy="73025"/>
            </a:xfrm>
            <a:custGeom>
              <a:avLst/>
              <a:gdLst>
                <a:gd name="T0" fmla="*/ 0 w 4"/>
                <a:gd name="T1" fmla="*/ 23 h 23"/>
                <a:gd name="T2" fmla="*/ 0 w 4"/>
                <a:gd name="T3" fmla="*/ 20 h 23"/>
                <a:gd name="T4" fmla="*/ 0 w 4"/>
                <a:gd name="T5" fmla="*/ 0 h 23"/>
                <a:gd name="T6" fmla="*/ 4 w 4"/>
                <a:gd name="T7" fmla="*/ 0 h 23"/>
                <a:gd name="T8" fmla="*/ 4 w 4"/>
                <a:gd name="T9" fmla="*/ 20 h 23"/>
                <a:gd name="T10" fmla="*/ 4 w 4"/>
                <a:gd name="T11" fmla="*/ 23 h 23"/>
                <a:gd name="T12" fmla="*/ 0 w 4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3">
                  <a:moveTo>
                    <a:pt x="0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3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6" name="Freeform 27"/>
            <p:cNvSpPr>
              <a:spLocks noEditPoints="1"/>
            </p:cNvSpPr>
            <p:nvPr userDrawn="1"/>
          </p:nvSpPr>
          <p:spPr bwMode="auto">
            <a:xfrm>
              <a:off x="9501188" y="6708775"/>
              <a:ext cx="44450" cy="53975"/>
            </a:xfrm>
            <a:custGeom>
              <a:avLst/>
              <a:gdLst>
                <a:gd name="T0" fmla="*/ 3 w 14"/>
                <a:gd name="T1" fmla="*/ 11 h 17"/>
                <a:gd name="T2" fmla="*/ 3 w 14"/>
                <a:gd name="T3" fmla="*/ 12 h 17"/>
                <a:gd name="T4" fmla="*/ 3 w 14"/>
                <a:gd name="T5" fmla="*/ 12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0 w 14"/>
                <a:gd name="T13" fmla="*/ 13 h 17"/>
                <a:gd name="T14" fmla="*/ 14 w 14"/>
                <a:gd name="T15" fmla="*/ 14 h 17"/>
                <a:gd name="T16" fmla="*/ 11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0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0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1 w 14"/>
                <a:gd name="T39" fmla="*/ 1 h 17"/>
                <a:gd name="T40" fmla="*/ 13 w 14"/>
                <a:gd name="T41" fmla="*/ 3 h 17"/>
                <a:gd name="T42" fmla="*/ 14 w 14"/>
                <a:gd name="T43" fmla="*/ 5 h 17"/>
                <a:gd name="T44" fmla="*/ 14 w 14"/>
                <a:gd name="T45" fmla="*/ 11 h 17"/>
                <a:gd name="T46" fmla="*/ 3 w 14"/>
                <a:gd name="T47" fmla="*/ 11 h 17"/>
                <a:gd name="T48" fmla="*/ 10 w 14"/>
                <a:gd name="T49" fmla="*/ 5 h 17"/>
                <a:gd name="T50" fmla="*/ 10 w 14"/>
                <a:gd name="T51" fmla="*/ 5 h 17"/>
                <a:gd name="T52" fmla="*/ 9 w 14"/>
                <a:gd name="T53" fmla="*/ 4 h 17"/>
                <a:gd name="T54" fmla="*/ 9 w 14"/>
                <a:gd name="T55" fmla="*/ 4 h 17"/>
                <a:gd name="T56" fmla="*/ 5 w 14"/>
                <a:gd name="T57" fmla="*/ 4 h 17"/>
                <a:gd name="T58" fmla="*/ 3 w 14"/>
                <a:gd name="T59" fmla="*/ 5 h 17"/>
                <a:gd name="T60" fmla="*/ 3 w 14"/>
                <a:gd name="T61" fmla="*/ 5 h 17"/>
                <a:gd name="T62" fmla="*/ 3 w 14"/>
                <a:gd name="T63" fmla="*/ 7 h 17"/>
                <a:gd name="T64" fmla="*/ 10 w 14"/>
                <a:gd name="T65" fmla="*/ 7 h 17"/>
                <a:gd name="T66" fmla="*/ 10 w 14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17">
                  <a:moveTo>
                    <a:pt x="3" y="11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1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1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3" y="11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0" y="7"/>
                    <a:pt x="10" y="7"/>
                    <a:pt x="10" y="7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7" name="Freeform 28"/>
            <p:cNvSpPr>
              <a:spLocks noEditPoints="1"/>
            </p:cNvSpPr>
            <p:nvPr userDrawn="1"/>
          </p:nvSpPr>
          <p:spPr bwMode="auto">
            <a:xfrm>
              <a:off x="9593263" y="6689725"/>
              <a:ext cx="57150" cy="73025"/>
            </a:xfrm>
            <a:custGeom>
              <a:avLst/>
              <a:gdLst>
                <a:gd name="T0" fmla="*/ 13 w 18"/>
                <a:gd name="T1" fmla="*/ 23 h 23"/>
                <a:gd name="T2" fmla="*/ 8 w 18"/>
                <a:gd name="T3" fmla="*/ 14 h 23"/>
                <a:gd name="T4" fmla="*/ 4 w 18"/>
                <a:gd name="T5" fmla="*/ 14 h 23"/>
                <a:gd name="T6" fmla="*/ 4 w 18"/>
                <a:gd name="T7" fmla="*/ 23 h 23"/>
                <a:gd name="T8" fmla="*/ 0 w 18"/>
                <a:gd name="T9" fmla="*/ 23 h 23"/>
                <a:gd name="T10" fmla="*/ 0 w 18"/>
                <a:gd name="T11" fmla="*/ 0 h 23"/>
                <a:gd name="T12" fmla="*/ 11 w 18"/>
                <a:gd name="T13" fmla="*/ 0 h 23"/>
                <a:gd name="T14" fmla="*/ 14 w 18"/>
                <a:gd name="T15" fmla="*/ 1 h 23"/>
                <a:gd name="T16" fmla="*/ 16 w 18"/>
                <a:gd name="T17" fmla="*/ 3 h 23"/>
                <a:gd name="T18" fmla="*/ 16 w 18"/>
                <a:gd name="T19" fmla="*/ 5 h 23"/>
                <a:gd name="T20" fmla="*/ 16 w 18"/>
                <a:gd name="T21" fmla="*/ 9 h 23"/>
                <a:gd name="T22" fmla="*/ 16 w 18"/>
                <a:gd name="T23" fmla="*/ 11 h 23"/>
                <a:gd name="T24" fmla="*/ 14 w 18"/>
                <a:gd name="T25" fmla="*/ 13 h 23"/>
                <a:gd name="T26" fmla="*/ 12 w 18"/>
                <a:gd name="T27" fmla="*/ 14 h 23"/>
                <a:gd name="T28" fmla="*/ 18 w 18"/>
                <a:gd name="T29" fmla="*/ 23 h 23"/>
                <a:gd name="T30" fmla="*/ 13 w 18"/>
                <a:gd name="T31" fmla="*/ 23 h 23"/>
                <a:gd name="T32" fmla="*/ 12 w 18"/>
                <a:gd name="T33" fmla="*/ 5 h 23"/>
                <a:gd name="T34" fmla="*/ 12 w 18"/>
                <a:gd name="T35" fmla="*/ 5 h 23"/>
                <a:gd name="T36" fmla="*/ 11 w 18"/>
                <a:gd name="T37" fmla="*/ 4 h 23"/>
                <a:gd name="T38" fmla="*/ 11 w 18"/>
                <a:gd name="T39" fmla="*/ 4 h 23"/>
                <a:gd name="T40" fmla="*/ 4 w 18"/>
                <a:gd name="T41" fmla="*/ 4 h 23"/>
                <a:gd name="T42" fmla="*/ 4 w 18"/>
                <a:gd name="T43" fmla="*/ 10 h 23"/>
                <a:gd name="T44" fmla="*/ 11 w 18"/>
                <a:gd name="T45" fmla="*/ 10 h 23"/>
                <a:gd name="T46" fmla="*/ 12 w 18"/>
                <a:gd name="T47" fmla="*/ 9 h 23"/>
                <a:gd name="T48" fmla="*/ 12 w 18"/>
                <a:gd name="T49" fmla="*/ 9 h 23"/>
                <a:gd name="T50" fmla="*/ 12 w 18"/>
                <a:gd name="T5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3">
                  <a:moveTo>
                    <a:pt x="13" y="23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5" y="3"/>
                    <a:pt x="16" y="3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5" y="12"/>
                    <a:pt x="14" y="13"/>
                    <a:pt x="14" y="13"/>
                  </a:cubicBezTo>
                  <a:cubicBezTo>
                    <a:pt x="13" y="13"/>
                    <a:pt x="13" y="14"/>
                    <a:pt x="12" y="14"/>
                  </a:cubicBezTo>
                  <a:cubicBezTo>
                    <a:pt x="18" y="23"/>
                    <a:pt x="18" y="23"/>
                    <a:pt x="18" y="23"/>
                  </a:cubicBezTo>
                  <a:lnTo>
                    <a:pt x="13" y="23"/>
                  </a:lnTo>
                  <a:close/>
                  <a:moveTo>
                    <a:pt x="12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lnTo>
                    <a:pt x="12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8" name="Freeform 29"/>
            <p:cNvSpPr>
              <a:spLocks noEditPoints="1"/>
            </p:cNvSpPr>
            <p:nvPr userDrawn="1"/>
          </p:nvSpPr>
          <p:spPr bwMode="auto">
            <a:xfrm>
              <a:off x="9663113" y="6708775"/>
              <a:ext cx="47625" cy="53975"/>
            </a:xfrm>
            <a:custGeom>
              <a:avLst/>
              <a:gdLst>
                <a:gd name="T0" fmla="*/ 4 w 15"/>
                <a:gd name="T1" fmla="*/ 11 h 17"/>
                <a:gd name="T2" fmla="*/ 4 w 15"/>
                <a:gd name="T3" fmla="*/ 12 h 17"/>
                <a:gd name="T4" fmla="*/ 4 w 15"/>
                <a:gd name="T5" fmla="*/ 12 h 17"/>
                <a:gd name="T6" fmla="*/ 6 w 15"/>
                <a:gd name="T7" fmla="*/ 14 h 17"/>
                <a:gd name="T8" fmla="*/ 9 w 15"/>
                <a:gd name="T9" fmla="*/ 14 h 17"/>
                <a:gd name="T10" fmla="*/ 11 w 15"/>
                <a:gd name="T11" fmla="*/ 13 h 17"/>
                <a:gd name="T12" fmla="*/ 11 w 15"/>
                <a:gd name="T13" fmla="*/ 13 h 17"/>
                <a:gd name="T14" fmla="*/ 14 w 15"/>
                <a:gd name="T15" fmla="*/ 14 h 17"/>
                <a:gd name="T16" fmla="*/ 12 w 15"/>
                <a:gd name="T17" fmla="*/ 16 h 17"/>
                <a:gd name="T18" fmla="*/ 9 w 15"/>
                <a:gd name="T19" fmla="*/ 17 h 17"/>
                <a:gd name="T20" fmla="*/ 6 w 15"/>
                <a:gd name="T21" fmla="*/ 17 h 17"/>
                <a:gd name="T22" fmla="*/ 3 w 15"/>
                <a:gd name="T23" fmla="*/ 17 h 17"/>
                <a:gd name="T24" fmla="*/ 1 w 15"/>
                <a:gd name="T25" fmla="*/ 15 h 17"/>
                <a:gd name="T26" fmla="*/ 0 w 15"/>
                <a:gd name="T27" fmla="*/ 12 h 17"/>
                <a:gd name="T28" fmla="*/ 0 w 15"/>
                <a:gd name="T29" fmla="*/ 5 h 17"/>
                <a:gd name="T30" fmla="*/ 1 w 15"/>
                <a:gd name="T31" fmla="*/ 3 h 17"/>
                <a:gd name="T32" fmla="*/ 3 w 15"/>
                <a:gd name="T33" fmla="*/ 1 h 17"/>
                <a:gd name="T34" fmla="*/ 6 w 15"/>
                <a:gd name="T35" fmla="*/ 0 h 17"/>
                <a:gd name="T36" fmla="*/ 9 w 15"/>
                <a:gd name="T37" fmla="*/ 0 h 17"/>
                <a:gd name="T38" fmla="*/ 12 w 15"/>
                <a:gd name="T39" fmla="*/ 1 h 17"/>
                <a:gd name="T40" fmla="*/ 14 w 15"/>
                <a:gd name="T41" fmla="*/ 3 h 17"/>
                <a:gd name="T42" fmla="*/ 15 w 15"/>
                <a:gd name="T43" fmla="*/ 5 h 17"/>
                <a:gd name="T44" fmla="*/ 15 w 15"/>
                <a:gd name="T45" fmla="*/ 11 h 17"/>
                <a:gd name="T46" fmla="*/ 4 w 15"/>
                <a:gd name="T47" fmla="*/ 11 h 17"/>
                <a:gd name="T48" fmla="*/ 11 w 15"/>
                <a:gd name="T49" fmla="*/ 5 h 17"/>
                <a:gd name="T50" fmla="*/ 11 w 15"/>
                <a:gd name="T51" fmla="*/ 5 h 17"/>
                <a:gd name="T52" fmla="*/ 9 w 15"/>
                <a:gd name="T53" fmla="*/ 4 h 17"/>
                <a:gd name="T54" fmla="*/ 9 w 15"/>
                <a:gd name="T55" fmla="*/ 4 h 17"/>
                <a:gd name="T56" fmla="*/ 6 w 15"/>
                <a:gd name="T57" fmla="*/ 4 h 17"/>
                <a:gd name="T58" fmla="*/ 4 w 15"/>
                <a:gd name="T59" fmla="*/ 5 h 17"/>
                <a:gd name="T60" fmla="*/ 4 w 15"/>
                <a:gd name="T61" fmla="*/ 5 h 17"/>
                <a:gd name="T62" fmla="*/ 4 w 15"/>
                <a:gd name="T63" fmla="*/ 7 h 17"/>
                <a:gd name="T64" fmla="*/ 11 w 15"/>
                <a:gd name="T65" fmla="*/ 7 h 17"/>
                <a:gd name="T66" fmla="*/ 11 w 15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" h="17">
                  <a:moveTo>
                    <a:pt x="4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4"/>
                    <a:pt x="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4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1" y="3"/>
                  </a:cubicBezTo>
                  <a:cubicBezTo>
                    <a:pt x="1" y="3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4" y="11"/>
                  </a:ln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9" name="Freeform 30"/>
            <p:cNvSpPr>
              <a:spLocks/>
            </p:cNvSpPr>
            <p:nvPr userDrawn="1"/>
          </p:nvSpPr>
          <p:spPr bwMode="auto">
            <a:xfrm>
              <a:off x="9726613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16 h 17"/>
                <a:gd name="T4" fmla="*/ 8 w 15"/>
                <a:gd name="T5" fmla="*/ 17 h 17"/>
                <a:gd name="T6" fmla="*/ 6 w 15"/>
                <a:gd name="T7" fmla="*/ 17 h 17"/>
                <a:gd name="T8" fmla="*/ 3 w 15"/>
                <a:gd name="T9" fmla="*/ 17 h 17"/>
                <a:gd name="T10" fmla="*/ 1 w 15"/>
                <a:gd name="T11" fmla="*/ 15 h 17"/>
                <a:gd name="T12" fmla="*/ 0 w 15"/>
                <a:gd name="T13" fmla="*/ 12 h 17"/>
                <a:gd name="T14" fmla="*/ 0 w 15"/>
                <a:gd name="T15" fmla="*/ 0 h 17"/>
                <a:gd name="T16" fmla="*/ 4 w 15"/>
                <a:gd name="T17" fmla="*/ 0 h 17"/>
                <a:gd name="T18" fmla="*/ 4 w 15"/>
                <a:gd name="T19" fmla="*/ 12 h 17"/>
                <a:gd name="T20" fmla="*/ 4 w 15"/>
                <a:gd name="T21" fmla="*/ 12 h 17"/>
                <a:gd name="T22" fmla="*/ 5 w 15"/>
                <a:gd name="T23" fmla="*/ 14 h 17"/>
                <a:gd name="T24" fmla="*/ 6 w 15"/>
                <a:gd name="T25" fmla="*/ 14 h 17"/>
                <a:gd name="T26" fmla="*/ 8 w 15"/>
                <a:gd name="T27" fmla="*/ 14 h 17"/>
                <a:gd name="T28" fmla="*/ 11 w 15"/>
                <a:gd name="T29" fmla="*/ 12 h 17"/>
                <a:gd name="T30" fmla="*/ 11 w 15"/>
                <a:gd name="T31" fmla="*/ 0 h 17"/>
                <a:gd name="T32" fmla="*/ 15 w 15"/>
                <a:gd name="T33" fmla="*/ 0 h 17"/>
                <a:gd name="T34" fmla="*/ 15 w 15"/>
                <a:gd name="T35" fmla="*/ 14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8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3"/>
                    <a:pt x="11" y="1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0" name="Freeform 31"/>
            <p:cNvSpPr>
              <a:spLocks/>
            </p:cNvSpPr>
            <p:nvPr userDrawn="1"/>
          </p:nvSpPr>
          <p:spPr bwMode="auto">
            <a:xfrm>
              <a:off x="9786938" y="6689725"/>
              <a:ext cx="34925" cy="73025"/>
            </a:xfrm>
            <a:custGeom>
              <a:avLst/>
              <a:gdLst>
                <a:gd name="T0" fmla="*/ 6 w 11"/>
                <a:gd name="T1" fmla="*/ 18 h 23"/>
                <a:gd name="T2" fmla="*/ 6 w 11"/>
                <a:gd name="T3" fmla="*/ 18 h 23"/>
                <a:gd name="T4" fmla="*/ 8 w 11"/>
                <a:gd name="T5" fmla="*/ 19 h 23"/>
                <a:gd name="T6" fmla="*/ 11 w 11"/>
                <a:gd name="T7" fmla="*/ 19 h 23"/>
                <a:gd name="T8" fmla="*/ 11 w 11"/>
                <a:gd name="T9" fmla="*/ 23 h 23"/>
                <a:gd name="T10" fmla="*/ 8 w 11"/>
                <a:gd name="T11" fmla="*/ 23 h 23"/>
                <a:gd name="T12" fmla="*/ 5 w 11"/>
                <a:gd name="T13" fmla="*/ 22 h 23"/>
                <a:gd name="T14" fmla="*/ 3 w 11"/>
                <a:gd name="T15" fmla="*/ 20 h 23"/>
                <a:gd name="T16" fmla="*/ 3 w 11"/>
                <a:gd name="T17" fmla="*/ 18 h 23"/>
                <a:gd name="T18" fmla="*/ 3 w 11"/>
                <a:gd name="T19" fmla="*/ 10 h 23"/>
                <a:gd name="T20" fmla="*/ 0 w 11"/>
                <a:gd name="T21" fmla="*/ 10 h 23"/>
                <a:gd name="T22" fmla="*/ 0 w 11"/>
                <a:gd name="T23" fmla="*/ 6 h 23"/>
                <a:gd name="T24" fmla="*/ 3 w 11"/>
                <a:gd name="T25" fmla="*/ 6 h 23"/>
                <a:gd name="T26" fmla="*/ 3 w 11"/>
                <a:gd name="T27" fmla="*/ 0 h 23"/>
                <a:gd name="T28" fmla="*/ 6 w 11"/>
                <a:gd name="T29" fmla="*/ 0 h 23"/>
                <a:gd name="T30" fmla="*/ 6 w 11"/>
                <a:gd name="T31" fmla="*/ 6 h 23"/>
                <a:gd name="T32" fmla="*/ 11 w 11"/>
                <a:gd name="T33" fmla="*/ 6 h 23"/>
                <a:gd name="T34" fmla="*/ 11 w 11"/>
                <a:gd name="T35" fmla="*/ 10 h 23"/>
                <a:gd name="T36" fmla="*/ 6 w 11"/>
                <a:gd name="T37" fmla="*/ 10 h 23"/>
                <a:gd name="T38" fmla="*/ 6 w 11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23">
                  <a:moveTo>
                    <a:pt x="6" y="18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7" y="19"/>
                    <a:pt x="8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6" y="23"/>
                    <a:pt x="5" y="22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1" name="Freeform 32"/>
            <p:cNvSpPr>
              <a:spLocks/>
            </p:cNvSpPr>
            <p:nvPr userDrawn="1"/>
          </p:nvSpPr>
          <p:spPr bwMode="auto">
            <a:xfrm>
              <a:off x="9840913" y="6689725"/>
              <a:ext cx="12700" cy="73025"/>
            </a:xfrm>
            <a:custGeom>
              <a:avLst/>
              <a:gdLst>
                <a:gd name="T0" fmla="*/ 0 w 4"/>
                <a:gd name="T1" fmla="*/ 23 h 23"/>
                <a:gd name="T2" fmla="*/ 0 w 4"/>
                <a:gd name="T3" fmla="*/ 20 h 23"/>
                <a:gd name="T4" fmla="*/ 0 w 4"/>
                <a:gd name="T5" fmla="*/ 0 h 23"/>
                <a:gd name="T6" fmla="*/ 4 w 4"/>
                <a:gd name="T7" fmla="*/ 0 h 23"/>
                <a:gd name="T8" fmla="*/ 4 w 4"/>
                <a:gd name="T9" fmla="*/ 20 h 23"/>
                <a:gd name="T10" fmla="*/ 4 w 4"/>
                <a:gd name="T11" fmla="*/ 23 h 23"/>
                <a:gd name="T12" fmla="*/ 0 w 4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3">
                  <a:moveTo>
                    <a:pt x="0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3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2" name="Freeform 33"/>
            <p:cNvSpPr>
              <a:spLocks noEditPoints="1"/>
            </p:cNvSpPr>
            <p:nvPr userDrawn="1"/>
          </p:nvSpPr>
          <p:spPr bwMode="auto">
            <a:xfrm>
              <a:off x="9875838" y="6689725"/>
              <a:ext cx="12700" cy="73025"/>
            </a:xfrm>
            <a:custGeom>
              <a:avLst/>
              <a:gdLst>
                <a:gd name="T0" fmla="*/ 0 w 8"/>
                <a:gd name="T1" fmla="*/ 0 h 46"/>
                <a:gd name="T2" fmla="*/ 8 w 8"/>
                <a:gd name="T3" fmla="*/ 0 h 46"/>
                <a:gd name="T4" fmla="*/ 8 w 8"/>
                <a:gd name="T5" fmla="*/ 8 h 46"/>
                <a:gd name="T6" fmla="*/ 0 w 8"/>
                <a:gd name="T7" fmla="*/ 8 h 46"/>
                <a:gd name="T8" fmla="*/ 0 w 8"/>
                <a:gd name="T9" fmla="*/ 0 h 46"/>
                <a:gd name="T10" fmla="*/ 0 w 8"/>
                <a:gd name="T11" fmla="*/ 12 h 46"/>
                <a:gd name="T12" fmla="*/ 8 w 8"/>
                <a:gd name="T13" fmla="*/ 12 h 46"/>
                <a:gd name="T14" fmla="*/ 8 w 8"/>
                <a:gd name="T15" fmla="*/ 46 h 46"/>
                <a:gd name="T16" fmla="*/ 0 w 8"/>
                <a:gd name="T17" fmla="*/ 46 h 46"/>
                <a:gd name="T18" fmla="*/ 0 w 8"/>
                <a:gd name="T19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0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8" y="12"/>
                  </a:lnTo>
                  <a:lnTo>
                    <a:pt x="8" y="46"/>
                  </a:lnTo>
                  <a:lnTo>
                    <a:pt x="0" y="4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3" name="Freeform 34"/>
            <p:cNvSpPr>
              <a:spLocks/>
            </p:cNvSpPr>
            <p:nvPr userDrawn="1"/>
          </p:nvSpPr>
          <p:spPr bwMode="auto">
            <a:xfrm>
              <a:off x="990758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5 h 17"/>
                <a:gd name="T4" fmla="*/ 11 w 15"/>
                <a:gd name="T5" fmla="*/ 5 h 17"/>
                <a:gd name="T6" fmla="*/ 10 w 15"/>
                <a:gd name="T7" fmla="*/ 4 h 17"/>
                <a:gd name="T8" fmla="*/ 10 w 15"/>
                <a:gd name="T9" fmla="*/ 4 h 17"/>
                <a:gd name="T10" fmla="*/ 7 w 15"/>
                <a:gd name="T11" fmla="*/ 4 h 17"/>
                <a:gd name="T12" fmla="*/ 5 w 15"/>
                <a:gd name="T13" fmla="*/ 5 h 17"/>
                <a:gd name="T14" fmla="*/ 5 w 15"/>
                <a:gd name="T15" fmla="*/ 17 h 17"/>
                <a:gd name="T16" fmla="*/ 1 w 15"/>
                <a:gd name="T17" fmla="*/ 17 h 17"/>
                <a:gd name="T18" fmla="*/ 1 w 15"/>
                <a:gd name="T19" fmla="*/ 4 h 17"/>
                <a:gd name="T20" fmla="*/ 0 w 15"/>
                <a:gd name="T21" fmla="*/ 0 h 17"/>
                <a:gd name="T22" fmla="*/ 4 w 15"/>
                <a:gd name="T23" fmla="*/ 0 h 17"/>
                <a:gd name="T24" fmla="*/ 4 w 15"/>
                <a:gd name="T25" fmla="*/ 1 h 17"/>
                <a:gd name="T26" fmla="*/ 7 w 15"/>
                <a:gd name="T27" fmla="*/ 0 h 17"/>
                <a:gd name="T28" fmla="*/ 10 w 15"/>
                <a:gd name="T29" fmla="*/ 0 h 17"/>
                <a:gd name="T30" fmla="*/ 13 w 15"/>
                <a:gd name="T31" fmla="*/ 1 h 17"/>
                <a:gd name="T32" fmla="*/ 14 w 15"/>
                <a:gd name="T33" fmla="*/ 3 h 17"/>
                <a:gd name="T34" fmla="*/ 15 w 15"/>
                <a:gd name="T35" fmla="*/ 5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5" y="4"/>
                    <a:pt x="15" y="5"/>
                    <a:pt x="15" y="5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4" name="Freeform 35"/>
            <p:cNvSpPr>
              <a:spLocks noEditPoints="1"/>
            </p:cNvSpPr>
            <p:nvPr userDrawn="1"/>
          </p:nvSpPr>
          <p:spPr bwMode="auto">
            <a:xfrm>
              <a:off x="9971088" y="6708775"/>
              <a:ext cx="47625" cy="76200"/>
            </a:xfrm>
            <a:custGeom>
              <a:avLst/>
              <a:gdLst>
                <a:gd name="T0" fmla="*/ 15 w 15"/>
                <a:gd name="T1" fmla="*/ 4 h 24"/>
                <a:gd name="T2" fmla="*/ 15 w 15"/>
                <a:gd name="T3" fmla="*/ 19 h 24"/>
                <a:gd name="T4" fmla="*/ 14 w 15"/>
                <a:gd name="T5" fmla="*/ 21 h 24"/>
                <a:gd name="T6" fmla="*/ 12 w 15"/>
                <a:gd name="T7" fmla="*/ 23 h 24"/>
                <a:gd name="T8" fmla="*/ 9 w 15"/>
                <a:gd name="T9" fmla="*/ 24 h 24"/>
                <a:gd name="T10" fmla="*/ 6 w 15"/>
                <a:gd name="T11" fmla="*/ 24 h 24"/>
                <a:gd name="T12" fmla="*/ 3 w 15"/>
                <a:gd name="T13" fmla="*/ 23 h 24"/>
                <a:gd name="T14" fmla="*/ 1 w 15"/>
                <a:gd name="T15" fmla="*/ 20 h 24"/>
                <a:gd name="T16" fmla="*/ 4 w 15"/>
                <a:gd name="T17" fmla="*/ 19 h 24"/>
                <a:gd name="T18" fmla="*/ 4 w 15"/>
                <a:gd name="T19" fmla="*/ 19 h 24"/>
                <a:gd name="T20" fmla="*/ 6 w 15"/>
                <a:gd name="T21" fmla="*/ 20 h 24"/>
                <a:gd name="T22" fmla="*/ 9 w 15"/>
                <a:gd name="T23" fmla="*/ 20 h 24"/>
                <a:gd name="T24" fmla="*/ 10 w 15"/>
                <a:gd name="T25" fmla="*/ 20 h 24"/>
                <a:gd name="T26" fmla="*/ 11 w 15"/>
                <a:gd name="T27" fmla="*/ 19 h 24"/>
                <a:gd name="T28" fmla="*/ 11 w 15"/>
                <a:gd name="T29" fmla="*/ 18 h 24"/>
                <a:gd name="T30" fmla="*/ 11 w 15"/>
                <a:gd name="T31" fmla="*/ 16 h 24"/>
                <a:gd name="T32" fmla="*/ 9 w 15"/>
                <a:gd name="T33" fmla="*/ 17 h 24"/>
                <a:gd name="T34" fmla="*/ 6 w 15"/>
                <a:gd name="T35" fmla="*/ 17 h 24"/>
                <a:gd name="T36" fmla="*/ 3 w 15"/>
                <a:gd name="T37" fmla="*/ 16 h 24"/>
                <a:gd name="T38" fmla="*/ 1 w 15"/>
                <a:gd name="T39" fmla="*/ 15 h 24"/>
                <a:gd name="T40" fmla="*/ 0 w 15"/>
                <a:gd name="T41" fmla="*/ 12 h 24"/>
                <a:gd name="T42" fmla="*/ 0 w 15"/>
                <a:gd name="T43" fmla="*/ 5 h 24"/>
                <a:gd name="T44" fmla="*/ 1 w 15"/>
                <a:gd name="T45" fmla="*/ 3 h 24"/>
                <a:gd name="T46" fmla="*/ 3 w 15"/>
                <a:gd name="T47" fmla="*/ 1 h 24"/>
                <a:gd name="T48" fmla="*/ 6 w 15"/>
                <a:gd name="T49" fmla="*/ 0 h 24"/>
                <a:gd name="T50" fmla="*/ 9 w 15"/>
                <a:gd name="T51" fmla="*/ 0 h 24"/>
                <a:gd name="T52" fmla="*/ 11 w 15"/>
                <a:gd name="T53" fmla="*/ 1 h 24"/>
                <a:gd name="T54" fmla="*/ 11 w 15"/>
                <a:gd name="T55" fmla="*/ 0 h 24"/>
                <a:gd name="T56" fmla="*/ 15 w 15"/>
                <a:gd name="T57" fmla="*/ 0 h 24"/>
                <a:gd name="T58" fmla="*/ 15 w 15"/>
                <a:gd name="T59" fmla="*/ 4 h 24"/>
                <a:gd name="T60" fmla="*/ 9 w 15"/>
                <a:gd name="T61" fmla="*/ 14 h 24"/>
                <a:gd name="T62" fmla="*/ 9 w 15"/>
                <a:gd name="T63" fmla="*/ 14 h 24"/>
                <a:gd name="T64" fmla="*/ 11 w 15"/>
                <a:gd name="T65" fmla="*/ 12 h 24"/>
                <a:gd name="T66" fmla="*/ 11 w 15"/>
                <a:gd name="T67" fmla="*/ 6 h 24"/>
                <a:gd name="T68" fmla="*/ 9 w 15"/>
                <a:gd name="T69" fmla="*/ 4 h 24"/>
                <a:gd name="T70" fmla="*/ 6 w 15"/>
                <a:gd name="T71" fmla="*/ 4 h 24"/>
                <a:gd name="T72" fmla="*/ 5 w 15"/>
                <a:gd name="T73" fmla="*/ 4 h 24"/>
                <a:gd name="T74" fmla="*/ 4 w 15"/>
                <a:gd name="T75" fmla="*/ 5 h 24"/>
                <a:gd name="T76" fmla="*/ 4 w 15"/>
                <a:gd name="T77" fmla="*/ 5 h 24"/>
                <a:gd name="T78" fmla="*/ 4 w 15"/>
                <a:gd name="T79" fmla="*/ 12 h 24"/>
                <a:gd name="T80" fmla="*/ 4 w 15"/>
                <a:gd name="T81" fmla="*/ 12 h 24"/>
                <a:gd name="T82" fmla="*/ 5 w 15"/>
                <a:gd name="T83" fmla="*/ 14 h 24"/>
                <a:gd name="T84" fmla="*/ 6 w 15"/>
                <a:gd name="T85" fmla="*/ 14 h 24"/>
                <a:gd name="T86" fmla="*/ 9 w 15"/>
                <a:gd name="T8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" h="24">
                  <a:moveTo>
                    <a:pt x="15" y="4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20"/>
                    <a:pt x="14" y="21"/>
                  </a:cubicBezTo>
                  <a:cubicBezTo>
                    <a:pt x="14" y="21"/>
                    <a:pt x="13" y="22"/>
                    <a:pt x="12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3" y="22"/>
                    <a:pt x="1" y="21"/>
                    <a:pt x="1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6" y="20"/>
                    <a:pt x="6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20"/>
                    <a:pt x="10" y="20"/>
                  </a:cubicBezTo>
                  <a:cubicBezTo>
                    <a:pt x="10" y="20"/>
                    <a:pt x="11" y="19"/>
                    <a:pt x="11" y="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4" y="17"/>
                    <a:pt x="3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4"/>
                  </a:lnTo>
                  <a:close/>
                  <a:moveTo>
                    <a:pt x="9" y="14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2"/>
                    <a:pt x="11" y="1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5" name="Freeform 36"/>
            <p:cNvSpPr>
              <a:spLocks noEditPoints="1"/>
            </p:cNvSpPr>
            <p:nvPr userDrawn="1"/>
          </p:nvSpPr>
          <p:spPr bwMode="auto">
            <a:xfrm>
              <a:off x="10037763" y="6708775"/>
              <a:ext cx="44450" cy="53975"/>
            </a:xfrm>
            <a:custGeom>
              <a:avLst/>
              <a:gdLst>
                <a:gd name="T0" fmla="*/ 4 w 14"/>
                <a:gd name="T1" fmla="*/ 11 h 17"/>
                <a:gd name="T2" fmla="*/ 4 w 14"/>
                <a:gd name="T3" fmla="*/ 12 h 17"/>
                <a:gd name="T4" fmla="*/ 4 w 14"/>
                <a:gd name="T5" fmla="*/ 12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1 w 14"/>
                <a:gd name="T13" fmla="*/ 13 h 17"/>
                <a:gd name="T14" fmla="*/ 14 w 14"/>
                <a:gd name="T15" fmla="*/ 14 h 17"/>
                <a:gd name="T16" fmla="*/ 12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1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1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2 w 14"/>
                <a:gd name="T39" fmla="*/ 1 h 17"/>
                <a:gd name="T40" fmla="*/ 13 w 14"/>
                <a:gd name="T41" fmla="*/ 3 h 17"/>
                <a:gd name="T42" fmla="*/ 14 w 14"/>
                <a:gd name="T43" fmla="*/ 5 h 17"/>
                <a:gd name="T44" fmla="*/ 14 w 14"/>
                <a:gd name="T45" fmla="*/ 11 h 17"/>
                <a:gd name="T46" fmla="*/ 4 w 14"/>
                <a:gd name="T47" fmla="*/ 11 h 17"/>
                <a:gd name="T48" fmla="*/ 10 w 14"/>
                <a:gd name="T49" fmla="*/ 5 h 17"/>
                <a:gd name="T50" fmla="*/ 10 w 14"/>
                <a:gd name="T51" fmla="*/ 5 h 17"/>
                <a:gd name="T52" fmla="*/ 9 w 14"/>
                <a:gd name="T53" fmla="*/ 4 h 17"/>
                <a:gd name="T54" fmla="*/ 9 w 14"/>
                <a:gd name="T55" fmla="*/ 4 h 17"/>
                <a:gd name="T56" fmla="*/ 5 w 14"/>
                <a:gd name="T57" fmla="*/ 4 h 17"/>
                <a:gd name="T58" fmla="*/ 4 w 14"/>
                <a:gd name="T59" fmla="*/ 5 h 17"/>
                <a:gd name="T60" fmla="*/ 4 w 14"/>
                <a:gd name="T61" fmla="*/ 5 h 17"/>
                <a:gd name="T62" fmla="*/ 4 w 14"/>
                <a:gd name="T63" fmla="*/ 7 h 17"/>
                <a:gd name="T64" fmla="*/ 10 w 14"/>
                <a:gd name="T65" fmla="*/ 7 h 17"/>
                <a:gd name="T66" fmla="*/ 10 w 14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17">
                  <a:moveTo>
                    <a:pt x="4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4" y="11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0" y="7"/>
                    <a:pt x="10" y="7"/>
                    <a:pt x="10" y="7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24" name="Freeform 37"/>
            <p:cNvSpPr>
              <a:spLocks/>
            </p:cNvSpPr>
            <p:nvPr userDrawn="1"/>
          </p:nvSpPr>
          <p:spPr bwMode="auto">
            <a:xfrm>
              <a:off x="1009808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5 h 17"/>
                <a:gd name="T4" fmla="*/ 11 w 15"/>
                <a:gd name="T5" fmla="*/ 5 h 17"/>
                <a:gd name="T6" fmla="*/ 9 w 15"/>
                <a:gd name="T7" fmla="*/ 4 h 17"/>
                <a:gd name="T8" fmla="*/ 9 w 15"/>
                <a:gd name="T9" fmla="*/ 4 h 17"/>
                <a:gd name="T10" fmla="*/ 6 w 15"/>
                <a:gd name="T11" fmla="*/ 4 h 17"/>
                <a:gd name="T12" fmla="*/ 4 w 15"/>
                <a:gd name="T13" fmla="*/ 5 h 17"/>
                <a:gd name="T14" fmla="*/ 4 w 15"/>
                <a:gd name="T15" fmla="*/ 17 h 17"/>
                <a:gd name="T16" fmla="*/ 0 w 15"/>
                <a:gd name="T17" fmla="*/ 17 h 17"/>
                <a:gd name="T18" fmla="*/ 0 w 15"/>
                <a:gd name="T19" fmla="*/ 4 h 17"/>
                <a:gd name="T20" fmla="*/ 0 w 15"/>
                <a:gd name="T21" fmla="*/ 0 h 17"/>
                <a:gd name="T22" fmla="*/ 4 w 15"/>
                <a:gd name="T23" fmla="*/ 0 h 17"/>
                <a:gd name="T24" fmla="*/ 4 w 15"/>
                <a:gd name="T25" fmla="*/ 1 h 17"/>
                <a:gd name="T26" fmla="*/ 6 w 15"/>
                <a:gd name="T27" fmla="*/ 0 h 17"/>
                <a:gd name="T28" fmla="*/ 9 w 15"/>
                <a:gd name="T29" fmla="*/ 0 h 17"/>
                <a:gd name="T30" fmla="*/ 12 w 15"/>
                <a:gd name="T31" fmla="*/ 1 h 17"/>
                <a:gd name="T32" fmla="*/ 14 w 15"/>
                <a:gd name="T33" fmla="*/ 3 h 17"/>
                <a:gd name="T34" fmla="*/ 15 w 15"/>
                <a:gd name="T35" fmla="*/ 5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5"/>
                    <a:pt x="4" y="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25" name="Freeform 38"/>
            <p:cNvSpPr>
              <a:spLocks noEditPoints="1"/>
            </p:cNvSpPr>
            <p:nvPr userDrawn="1"/>
          </p:nvSpPr>
          <p:spPr bwMode="auto">
            <a:xfrm>
              <a:off x="8970963" y="6826250"/>
              <a:ext cx="47625" cy="63500"/>
            </a:xfrm>
            <a:custGeom>
              <a:avLst/>
              <a:gdLst>
                <a:gd name="T0" fmla="*/ 12 w 15"/>
                <a:gd name="T1" fmla="*/ 20 h 20"/>
                <a:gd name="T2" fmla="*/ 7 w 15"/>
                <a:gd name="T3" fmla="*/ 12 h 20"/>
                <a:gd name="T4" fmla="*/ 3 w 15"/>
                <a:gd name="T5" fmla="*/ 12 h 20"/>
                <a:gd name="T6" fmla="*/ 3 w 15"/>
                <a:gd name="T7" fmla="*/ 20 h 20"/>
                <a:gd name="T8" fmla="*/ 0 w 15"/>
                <a:gd name="T9" fmla="*/ 20 h 20"/>
                <a:gd name="T10" fmla="*/ 0 w 15"/>
                <a:gd name="T11" fmla="*/ 0 h 20"/>
                <a:gd name="T12" fmla="*/ 9 w 15"/>
                <a:gd name="T13" fmla="*/ 0 h 20"/>
                <a:gd name="T14" fmla="*/ 12 w 15"/>
                <a:gd name="T15" fmla="*/ 1 h 20"/>
                <a:gd name="T16" fmla="*/ 13 w 15"/>
                <a:gd name="T17" fmla="*/ 3 h 20"/>
                <a:gd name="T18" fmla="*/ 14 w 15"/>
                <a:gd name="T19" fmla="*/ 5 h 20"/>
                <a:gd name="T20" fmla="*/ 14 w 15"/>
                <a:gd name="T21" fmla="*/ 8 h 20"/>
                <a:gd name="T22" fmla="*/ 13 w 15"/>
                <a:gd name="T23" fmla="*/ 9 h 20"/>
                <a:gd name="T24" fmla="*/ 12 w 15"/>
                <a:gd name="T25" fmla="*/ 11 h 20"/>
                <a:gd name="T26" fmla="*/ 10 w 15"/>
                <a:gd name="T27" fmla="*/ 12 h 20"/>
                <a:gd name="T28" fmla="*/ 15 w 15"/>
                <a:gd name="T29" fmla="*/ 20 h 20"/>
                <a:gd name="T30" fmla="*/ 12 w 15"/>
                <a:gd name="T31" fmla="*/ 20 h 20"/>
                <a:gd name="T32" fmla="*/ 11 w 15"/>
                <a:gd name="T33" fmla="*/ 5 h 20"/>
                <a:gd name="T34" fmla="*/ 11 w 15"/>
                <a:gd name="T35" fmla="*/ 4 h 20"/>
                <a:gd name="T36" fmla="*/ 10 w 15"/>
                <a:gd name="T37" fmla="*/ 3 h 20"/>
                <a:gd name="T38" fmla="*/ 9 w 15"/>
                <a:gd name="T39" fmla="*/ 3 h 20"/>
                <a:gd name="T40" fmla="*/ 3 w 15"/>
                <a:gd name="T41" fmla="*/ 3 h 20"/>
                <a:gd name="T42" fmla="*/ 3 w 15"/>
                <a:gd name="T43" fmla="*/ 9 h 20"/>
                <a:gd name="T44" fmla="*/ 9 w 15"/>
                <a:gd name="T45" fmla="*/ 9 h 20"/>
                <a:gd name="T46" fmla="*/ 11 w 15"/>
                <a:gd name="T47" fmla="*/ 8 h 20"/>
                <a:gd name="T48" fmla="*/ 11 w 15"/>
                <a:gd name="T49" fmla="*/ 8 h 20"/>
                <a:gd name="T50" fmla="*/ 11 w 15"/>
                <a:gd name="T51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20">
                  <a:moveTo>
                    <a:pt x="12" y="20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3"/>
                    <a:pt x="14" y="4"/>
                    <a:pt x="14" y="5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1" y="12"/>
                    <a:pt x="11" y="12"/>
                    <a:pt x="10" y="12"/>
                  </a:cubicBezTo>
                  <a:cubicBezTo>
                    <a:pt x="15" y="20"/>
                    <a:pt x="15" y="20"/>
                    <a:pt x="15" y="20"/>
                  </a:cubicBezTo>
                  <a:lnTo>
                    <a:pt x="12" y="20"/>
                  </a:ln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28" name="Freeform 39"/>
            <p:cNvSpPr>
              <a:spLocks noEditPoints="1"/>
            </p:cNvSpPr>
            <p:nvPr userDrawn="1"/>
          </p:nvSpPr>
          <p:spPr bwMode="auto">
            <a:xfrm>
              <a:off x="9028113" y="6845300"/>
              <a:ext cx="41275" cy="44450"/>
            </a:xfrm>
            <a:custGeom>
              <a:avLst/>
              <a:gdLst>
                <a:gd name="T0" fmla="*/ 10 w 13"/>
                <a:gd name="T1" fmla="*/ 14 h 14"/>
                <a:gd name="T2" fmla="*/ 8 w 13"/>
                <a:gd name="T3" fmla="*/ 14 h 14"/>
                <a:gd name="T4" fmla="*/ 5 w 13"/>
                <a:gd name="T5" fmla="*/ 14 h 14"/>
                <a:gd name="T6" fmla="*/ 3 w 13"/>
                <a:gd name="T7" fmla="*/ 14 h 14"/>
                <a:gd name="T8" fmla="*/ 1 w 13"/>
                <a:gd name="T9" fmla="*/ 12 h 14"/>
                <a:gd name="T10" fmla="*/ 0 w 13"/>
                <a:gd name="T11" fmla="*/ 10 h 14"/>
                <a:gd name="T12" fmla="*/ 0 w 13"/>
                <a:gd name="T13" fmla="*/ 4 h 14"/>
                <a:gd name="T14" fmla="*/ 1 w 13"/>
                <a:gd name="T15" fmla="*/ 2 h 14"/>
                <a:gd name="T16" fmla="*/ 3 w 13"/>
                <a:gd name="T17" fmla="*/ 0 h 14"/>
                <a:gd name="T18" fmla="*/ 5 w 13"/>
                <a:gd name="T19" fmla="*/ 0 h 14"/>
                <a:gd name="T20" fmla="*/ 8 w 13"/>
                <a:gd name="T21" fmla="*/ 0 h 14"/>
                <a:gd name="T22" fmla="*/ 10 w 13"/>
                <a:gd name="T23" fmla="*/ 0 h 14"/>
                <a:gd name="T24" fmla="*/ 12 w 13"/>
                <a:gd name="T25" fmla="*/ 2 h 14"/>
                <a:gd name="T26" fmla="*/ 12 w 13"/>
                <a:gd name="T27" fmla="*/ 4 h 14"/>
                <a:gd name="T28" fmla="*/ 12 w 13"/>
                <a:gd name="T29" fmla="*/ 8 h 14"/>
                <a:gd name="T30" fmla="*/ 3 w 13"/>
                <a:gd name="T31" fmla="*/ 8 h 14"/>
                <a:gd name="T32" fmla="*/ 3 w 13"/>
                <a:gd name="T33" fmla="*/ 10 h 14"/>
                <a:gd name="T34" fmla="*/ 3 w 13"/>
                <a:gd name="T35" fmla="*/ 10 h 14"/>
                <a:gd name="T36" fmla="*/ 5 w 13"/>
                <a:gd name="T37" fmla="*/ 12 h 14"/>
                <a:gd name="T38" fmla="*/ 8 w 13"/>
                <a:gd name="T39" fmla="*/ 12 h 14"/>
                <a:gd name="T40" fmla="*/ 9 w 13"/>
                <a:gd name="T41" fmla="*/ 12 h 14"/>
                <a:gd name="T42" fmla="*/ 10 w 13"/>
                <a:gd name="T43" fmla="*/ 10 h 14"/>
                <a:gd name="T44" fmla="*/ 10 w 13"/>
                <a:gd name="T45" fmla="*/ 10 h 14"/>
                <a:gd name="T46" fmla="*/ 13 w 13"/>
                <a:gd name="T47" fmla="*/ 11 h 14"/>
                <a:gd name="T48" fmla="*/ 10 w 13"/>
                <a:gd name="T49" fmla="*/ 14 h 14"/>
                <a:gd name="T50" fmla="*/ 10 w 13"/>
                <a:gd name="T51" fmla="*/ 4 h 14"/>
                <a:gd name="T52" fmla="*/ 10 w 13"/>
                <a:gd name="T53" fmla="*/ 4 h 14"/>
                <a:gd name="T54" fmla="*/ 8 w 13"/>
                <a:gd name="T55" fmla="*/ 2 h 14"/>
                <a:gd name="T56" fmla="*/ 8 w 13"/>
                <a:gd name="T57" fmla="*/ 2 h 14"/>
                <a:gd name="T58" fmla="*/ 5 w 13"/>
                <a:gd name="T59" fmla="*/ 2 h 14"/>
                <a:gd name="T60" fmla="*/ 3 w 13"/>
                <a:gd name="T61" fmla="*/ 4 h 14"/>
                <a:gd name="T62" fmla="*/ 3 w 13"/>
                <a:gd name="T63" fmla="*/ 4 h 14"/>
                <a:gd name="T64" fmla="*/ 3 w 13"/>
                <a:gd name="T65" fmla="*/ 6 h 14"/>
                <a:gd name="T66" fmla="*/ 10 w 13"/>
                <a:gd name="T67" fmla="*/ 6 h 14"/>
                <a:gd name="T68" fmla="*/ 10 w 13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" h="14">
                  <a:moveTo>
                    <a:pt x="10" y="14"/>
                  </a:moveTo>
                  <a:cubicBezTo>
                    <a:pt x="10" y="14"/>
                    <a:pt x="9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2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2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2"/>
                    <a:pt x="11" y="13"/>
                    <a:pt x="10" y="14"/>
                  </a:cubicBezTo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9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29" name="Freeform 40"/>
            <p:cNvSpPr>
              <a:spLocks/>
            </p:cNvSpPr>
            <p:nvPr userDrawn="1"/>
          </p:nvSpPr>
          <p:spPr bwMode="auto">
            <a:xfrm>
              <a:off x="908208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10 w 12"/>
                <a:gd name="T3" fmla="*/ 13 h 14"/>
                <a:gd name="T4" fmla="*/ 7 w 12"/>
                <a:gd name="T5" fmla="*/ 14 h 14"/>
                <a:gd name="T6" fmla="*/ 4 w 12"/>
                <a:gd name="T7" fmla="*/ 14 h 14"/>
                <a:gd name="T8" fmla="*/ 2 w 12"/>
                <a:gd name="T9" fmla="*/ 14 h 14"/>
                <a:gd name="T10" fmla="*/ 1 w 12"/>
                <a:gd name="T11" fmla="*/ 12 h 14"/>
                <a:gd name="T12" fmla="*/ 0 w 12"/>
                <a:gd name="T13" fmla="*/ 10 h 14"/>
                <a:gd name="T14" fmla="*/ 0 w 12"/>
                <a:gd name="T15" fmla="*/ 0 h 14"/>
                <a:gd name="T16" fmla="*/ 3 w 12"/>
                <a:gd name="T17" fmla="*/ 0 h 14"/>
                <a:gd name="T18" fmla="*/ 3 w 12"/>
                <a:gd name="T19" fmla="*/ 10 h 14"/>
                <a:gd name="T20" fmla="*/ 3 w 12"/>
                <a:gd name="T21" fmla="*/ 10 h 14"/>
                <a:gd name="T22" fmla="*/ 4 w 12"/>
                <a:gd name="T23" fmla="*/ 12 h 14"/>
                <a:gd name="T24" fmla="*/ 5 w 12"/>
                <a:gd name="T25" fmla="*/ 12 h 14"/>
                <a:gd name="T26" fmla="*/ 7 w 12"/>
                <a:gd name="T27" fmla="*/ 12 h 14"/>
                <a:gd name="T28" fmla="*/ 9 w 12"/>
                <a:gd name="T29" fmla="*/ 10 h 14"/>
                <a:gd name="T30" fmla="*/ 9 w 12"/>
                <a:gd name="T31" fmla="*/ 0 h 14"/>
                <a:gd name="T32" fmla="*/ 12 w 12"/>
                <a:gd name="T33" fmla="*/ 0 h 14"/>
                <a:gd name="T34" fmla="*/ 12 w 12"/>
                <a:gd name="T35" fmla="*/ 11 h 14"/>
                <a:gd name="T36" fmla="*/ 12 w 12"/>
                <a:gd name="T37" fmla="*/ 14 h 14"/>
                <a:gd name="T38" fmla="*/ 10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4" y="12"/>
                    <a:pt x="4" y="12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9" y="11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0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0" name="Freeform 41"/>
            <p:cNvSpPr>
              <a:spLocks/>
            </p:cNvSpPr>
            <p:nvPr userDrawn="1"/>
          </p:nvSpPr>
          <p:spPr bwMode="auto">
            <a:xfrm>
              <a:off x="9132888" y="6826250"/>
              <a:ext cx="28575" cy="63500"/>
            </a:xfrm>
            <a:custGeom>
              <a:avLst/>
              <a:gdLst>
                <a:gd name="T0" fmla="*/ 4 w 9"/>
                <a:gd name="T1" fmla="*/ 8 h 20"/>
                <a:gd name="T2" fmla="*/ 4 w 9"/>
                <a:gd name="T3" fmla="*/ 16 h 20"/>
                <a:gd name="T4" fmla="*/ 5 w 9"/>
                <a:gd name="T5" fmla="*/ 16 h 20"/>
                <a:gd name="T6" fmla="*/ 6 w 9"/>
                <a:gd name="T7" fmla="*/ 18 h 20"/>
                <a:gd name="T8" fmla="*/ 6 w 9"/>
                <a:gd name="T9" fmla="*/ 18 h 20"/>
                <a:gd name="T10" fmla="*/ 9 w 9"/>
                <a:gd name="T11" fmla="*/ 18 h 20"/>
                <a:gd name="T12" fmla="*/ 9 w 9"/>
                <a:gd name="T13" fmla="*/ 20 h 20"/>
                <a:gd name="T14" fmla="*/ 6 w 9"/>
                <a:gd name="T15" fmla="*/ 20 h 20"/>
                <a:gd name="T16" fmla="*/ 4 w 9"/>
                <a:gd name="T17" fmla="*/ 19 h 20"/>
                <a:gd name="T18" fmla="*/ 2 w 9"/>
                <a:gd name="T19" fmla="*/ 18 h 20"/>
                <a:gd name="T20" fmla="*/ 2 w 9"/>
                <a:gd name="T21" fmla="*/ 16 h 20"/>
                <a:gd name="T22" fmla="*/ 2 w 9"/>
                <a:gd name="T23" fmla="*/ 8 h 20"/>
                <a:gd name="T24" fmla="*/ 0 w 9"/>
                <a:gd name="T25" fmla="*/ 8 h 20"/>
                <a:gd name="T26" fmla="*/ 0 w 9"/>
                <a:gd name="T27" fmla="*/ 6 h 20"/>
                <a:gd name="T28" fmla="*/ 2 w 9"/>
                <a:gd name="T29" fmla="*/ 6 h 20"/>
                <a:gd name="T30" fmla="*/ 2 w 9"/>
                <a:gd name="T31" fmla="*/ 0 h 20"/>
                <a:gd name="T32" fmla="*/ 4 w 9"/>
                <a:gd name="T33" fmla="*/ 0 h 20"/>
                <a:gd name="T34" fmla="*/ 4 w 9"/>
                <a:gd name="T35" fmla="*/ 6 h 20"/>
                <a:gd name="T36" fmla="*/ 9 w 9"/>
                <a:gd name="T37" fmla="*/ 6 h 20"/>
                <a:gd name="T38" fmla="*/ 9 w 9"/>
                <a:gd name="T39" fmla="*/ 8 h 20"/>
                <a:gd name="T40" fmla="*/ 4 w 9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0">
                  <a:moveTo>
                    <a:pt x="4" y="8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5" y="16"/>
                  </a:cubicBezTo>
                  <a:cubicBezTo>
                    <a:pt x="5" y="17"/>
                    <a:pt x="5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19"/>
                  </a:cubicBezTo>
                  <a:cubicBezTo>
                    <a:pt x="4" y="19"/>
                    <a:pt x="3" y="18"/>
                    <a:pt x="2" y="18"/>
                  </a:cubicBezTo>
                  <a:cubicBezTo>
                    <a:pt x="2" y="17"/>
                    <a:pt x="2" y="17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1" name="Freeform 42"/>
            <p:cNvSpPr>
              <a:spLocks/>
            </p:cNvSpPr>
            <p:nvPr userDrawn="1"/>
          </p:nvSpPr>
          <p:spPr bwMode="auto">
            <a:xfrm>
              <a:off x="9174163" y="6826250"/>
              <a:ext cx="9525" cy="63500"/>
            </a:xfrm>
            <a:custGeom>
              <a:avLst/>
              <a:gdLst>
                <a:gd name="T0" fmla="*/ 0 w 3"/>
                <a:gd name="T1" fmla="*/ 20 h 20"/>
                <a:gd name="T2" fmla="*/ 0 w 3"/>
                <a:gd name="T3" fmla="*/ 19 h 20"/>
                <a:gd name="T4" fmla="*/ 0 w 3"/>
                <a:gd name="T5" fmla="*/ 18 h 20"/>
                <a:gd name="T6" fmla="*/ 0 w 3"/>
                <a:gd name="T7" fmla="*/ 0 h 20"/>
                <a:gd name="T8" fmla="*/ 3 w 3"/>
                <a:gd name="T9" fmla="*/ 0 h 20"/>
                <a:gd name="T10" fmla="*/ 3 w 3"/>
                <a:gd name="T11" fmla="*/ 18 h 20"/>
                <a:gd name="T12" fmla="*/ 3 w 3"/>
                <a:gd name="T13" fmla="*/ 20 h 20"/>
                <a:gd name="T14" fmla="*/ 0 w 3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0">
                  <a:moveTo>
                    <a:pt x="0" y="20"/>
                  </a:move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9"/>
                    <a:pt x="3" y="2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2" name="Freeform 43"/>
            <p:cNvSpPr>
              <a:spLocks noEditPoints="1"/>
            </p:cNvSpPr>
            <p:nvPr userDrawn="1"/>
          </p:nvSpPr>
          <p:spPr bwMode="auto">
            <a:xfrm>
              <a:off x="9199563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2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2 w 6"/>
                <a:gd name="T17" fmla="*/ 40 h 40"/>
                <a:gd name="T18" fmla="*/ 2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2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2" y="4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4" name="Freeform 44"/>
            <p:cNvSpPr>
              <a:spLocks/>
            </p:cNvSpPr>
            <p:nvPr userDrawn="1"/>
          </p:nvSpPr>
          <p:spPr bwMode="auto">
            <a:xfrm>
              <a:off x="9224963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2 w 12"/>
                <a:gd name="T13" fmla="*/ 4 h 14"/>
                <a:gd name="T14" fmla="*/ 2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5" name="Freeform 45"/>
            <p:cNvSpPr>
              <a:spLocks noEditPoints="1"/>
            </p:cNvSpPr>
            <p:nvPr userDrawn="1"/>
          </p:nvSpPr>
          <p:spPr bwMode="auto">
            <a:xfrm>
              <a:off x="9275763" y="6845300"/>
              <a:ext cx="38100" cy="63500"/>
            </a:xfrm>
            <a:custGeom>
              <a:avLst/>
              <a:gdLst>
                <a:gd name="T0" fmla="*/ 12 w 12"/>
                <a:gd name="T1" fmla="*/ 3 h 20"/>
                <a:gd name="T2" fmla="*/ 12 w 12"/>
                <a:gd name="T3" fmla="*/ 16 h 20"/>
                <a:gd name="T4" fmla="*/ 12 w 12"/>
                <a:gd name="T5" fmla="*/ 18 h 20"/>
                <a:gd name="T6" fmla="*/ 10 w 12"/>
                <a:gd name="T7" fmla="*/ 19 h 20"/>
                <a:gd name="T8" fmla="*/ 8 w 12"/>
                <a:gd name="T9" fmla="*/ 20 h 20"/>
                <a:gd name="T10" fmla="*/ 4 w 12"/>
                <a:gd name="T11" fmla="*/ 20 h 20"/>
                <a:gd name="T12" fmla="*/ 2 w 12"/>
                <a:gd name="T13" fmla="*/ 19 h 20"/>
                <a:gd name="T14" fmla="*/ 0 w 12"/>
                <a:gd name="T15" fmla="*/ 16 h 20"/>
                <a:gd name="T16" fmla="*/ 2 w 12"/>
                <a:gd name="T17" fmla="*/ 16 h 20"/>
                <a:gd name="T18" fmla="*/ 4 w 12"/>
                <a:gd name="T19" fmla="*/ 17 h 20"/>
                <a:gd name="T20" fmla="*/ 8 w 12"/>
                <a:gd name="T21" fmla="*/ 17 h 20"/>
                <a:gd name="T22" fmla="*/ 8 w 12"/>
                <a:gd name="T23" fmla="*/ 17 h 20"/>
                <a:gd name="T24" fmla="*/ 10 w 12"/>
                <a:gd name="T25" fmla="*/ 16 h 20"/>
                <a:gd name="T26" fmla="*/ 10 w 12"/>
                <a:gd name="T27" fmla="*/ 16 h 20"/>
                <a:gd name="T28" fmla="*/ 10 w 12"/>
                <a:gd name="T29" fmla="*/ 13 h 20"/>
                <a:gd name="T30" fmla="*/ 7 w 12"/>
                <a:gd name="T31" fmla="*/ 14 h 20"/>
                <a:gd name="T32" fmla="*/ 4 w 12"/>
                <a:gd name="T33" fmla="*/ 14 h 20"/>
                <a:gd name="T34" fmla="*/ 2 w 12"/>
                <a:gd name="T35" fmla="*/ 14 h 20"/>
                <a:gd name="T36" fmla="*/ 0 w 12"/>
                <a:gd name="T37" fmla="*/ 12 h 20"/>
                <a:gd name="T38" fmla="*/ 0 w 12"/>
                <a:gd name="T39" fmla="*/ 10 h 20"/>
                <a:gd name="T40" fmla="*/ 0 w 12"/>
                <a:gd name="T41" fmla="*/ 4 h 20"/>
                <a:gd name="T42" fmla="*/ 0 w 12"/>
                <a:gd name="T43" fmla="*/ 2 h 20"/>
                <a:gd name="T44" fmla="*/ 2 w 12"/>
                <a:gd name="T45" fmla="*/ 0 h 20"/>
                <a:gd name="T46" fmla="*/ 4 w 12"/>
                <a:gd name="T47" fmla="*/ 0 h 20"/>
                <a:gd name="T48" fmla="*/ 7 w 12"/>
                <a:gd name="T49" fmla="*/ 0 h 20"/>
                <a:gd name="T50" fmla="*/ 10 w 12"/>
                <a:gd name="T51" fmla="*/ 1 h 20"/>
                <a:gd name="T52" fmla="*/ 10 w 12"/>
                <a:gd name="T53" fmla="*/ 0 h 20"/>
                <a:gd name="T54" fmla="*/ 12 w 12"/>
                <a:gd name="T55" fmla="*/ 0 h 20"/>
                <a:gd name="T56" fmla="*/ 12 w 12"/>
                <a:gd name="T57" fmla="*/ 3 h 20"/>
                <a:gd name="T58" fmla="*/ 10 w 12"/>
                <a:gd name="T59" fmla="*/ 4 h 20"/>
                <a:gd name="T60" fmla="*/ 7 w 12"/>
                <a:gd name="T61" fmla="*/ 2 h 20"/>
                <a:gd name="T62" fmla="*/ 4 w 12"/>
                <a:gd name="T63" fmla="*/ 2 h 20"/>
                <a:gd name="T64" fmla="*/ 4 w 12"/>
                <a:gd name="T65" fmla="*/ 2 h 20"/>
                <a:gd name="T66" fmla="*/ 3 w 12"/>
                <a:gd name="T67" fmla="*/ 4 h 20"/>
                <a:gd name="T68" fmla="*/ 2 w 12"/>
                <a:gd name="T69" fmla="*/ 4 h 20"/>
                <a:gd name="T70" fmla="*/ 2 w 12"/>
                <a:gd name="T71" fmla="*/ 10 h 20"/>
                <a:gd name="T72" fmla="*/ 3 w 12"/>
                <a:gd name="T73" fmla="*/ 10 h 20"/>
                <a:gd name="T74" fmla="*/ 4 w 12"/>
                <a:gd name="T75" fmla="*/ 12 h 20"/>
                <a:gd name="T76" fmla="*/ 4 w 12"/>
                <a:gd name="T77" fmla="*/ 12 h 20"/>
                <a:gd name="T78" fmla="*/ 7 w 12"/>
                <a:gd name="T79" fmla="*/ 12 h 20"/>
                <a:gd name="T80" fmla="*/ 7 w 12"/>
                <a:gd name="T81" fmla="*/ 12 h 20"/>
                <a:gd name="T82" fmla="*/ 10 w 12"/>
                <a:gd name="T83" fmla="*/ 10 h 20"/>
                <a:gd name="T84" fmla="*/ 10 w 12"/>
                <a:gd name="T8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" h="20">
                  <a:moveTo>
                    <a:pt x="12" y="3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1" y="18"/>
                    <a:pt x="10" y="19"/>
                    <a:pt x="10" y="19"/>
                  </a:cubicBezTo>
                  <a:cubicBezTo>
                    <a:pt x="9" y="20"/>
                    <a:pt x="8" y="20"/>
                    <a:pt x="8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3" y="20"/>
                    <a:pt x="2" y="19"/>
                  </a:cubicBezTo>
                  <a:cubicBezTo>
                    <a:pt x="1" y="19"/>
                    <a:pt x="0" y="17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4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9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0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3"/>
                  </a:lnTo>
                  <a:close/>
                  <a:moveTo>
                    <a:pt x="10" y="4"/>
                  </a:moveTo>
                  <a:cubicBezTo>
                    <a:pt x="9" y="4"/>
                    <a:pt x="8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3" y="11"/>
                    <a:pt x="3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1"/>
                    <a:pt x="9" y="11"/>
                    <a:pt x="10" y="10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6" name="Freeform 46"/>
            <p:cNvSpPr>
              <a:spLocks noEditPoints="1"/>
            </p:cNvSpPr>
            <p:nvPr userDrawn="1"/>
          </p:nvSpPr>
          <p:spPr bwMode="auto">
            <a:xfrm>
              <a:off x="932973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7 w 12"/>
                <a:gd name="T3" fmla="*/ 14 h 14"/>
                <a:gd name="T4" fmla="*/ 4 w 12"/>
                <a:gd name="T5" fmla="*/ 14 h 14"/>
                <a:gd name="T6" fmla="*/ 2 w 12"/>
                <a:gd name="T7" fmla="*/ 14 h 14"/>
                <a:gd name="T8" fmla="*/ 0 w 12"/>
                <a:gd name="T9" fmla="*/ 12 h 14"/>
                <a:gd name="T10" fmla="*/ 0 w 12"/>
                <a:gd name="T11" fmla="*/ 10 h 14"/>
                <a:gd name="T12" fmla="*/ 0 w 12"/>
                <a:gd name="T13" fmla="*/ 4 h 14"/>
                <a:gd name="T14" fmla="*/ 0 w 12"/>
                <a:gd name="T15" fmla="*/ 2 h 14"/>
                <a:gd name="T16" fmla="*/ 2 w 12"/>
                <a:gd name="T17" fmla="*/ 0 h 14"/>
                <a:gd name="T18" fmla="*/ 4 w 12"/>
                <a:gd name="T19" fmla="*/ 0 h 14"/>
                <a:gd name="T20" fmla="*/ 7 w 12"/>
                <a:gd name="T21" fmla="*/ 0 h 14"/>
                <a:gd name="T22" fmla="*/ 10 w 12"/>
                <a:gd name="T23" fmla="*/ 0 h 14"/>
                <a:gd name="T24" fmla="*/ 11 w 12"/>
                <a:gd name="T25" fmla="*/ 2 h 14"/>
                <a:gd name="T26" fmla="*/ 12 w 12"/>
                <a:gd name="T27" fmla="*/ 4 h 14"/>
                <a:gd name="T28" fmla="*/ 12 w 12"/>
                <a:gd name="T29" fmla="*/ 8 h 14"/>
                <a:gd name="T30" fmla="*/ 2 w 12"/>
                <a:gd name="T31" fmla="*/ 8 h 14"/>
                <a:gd name="T32" fmla="*/ 2 w 12"/>
                <a:gd name="T33" fmla="*/ 10 h 14"/>
                <a:gd name="T34" fmla="*/ 2 w 12"/>
                <a:gd name="T35" fmla="*/ 10 h 14"/>
                <a:gd name="T36" fmla="*/ 4 w 12"/>
                <a:gd name="T37" fmla="*/ 12 h 14"/>
                <a:gd name="T38" fmla="*/ 7 w 12"/>
                <a:gd name="T39" fmla="*/ 12 h 14"/>
                <a:gd name="T40" fmla="*/ 8 w 12"/>
                <a:gd name="T41" fmla="*/ 12 h 14"/>
                <a:gd name="T42" fmla="*/ 9 w 12"/>
                <a:gd name="T43" fmla="*/ 10 h 14"/>
                <a:gd name="T44" fmla="*/ 9 w 12"/>
                <a:gd name="T45" fmla="*/ 10 h 14"/>
                <a:gd name="T46" fmla="*/ 12 w 12"/>
                <a:gd name="T47" fmla="*/ 11 h 14"/>
                <a:gd name="T48" fmla="*/ 10 w 12"/>
                <a:gd name="T49" fmla="*/ 14 h 14"/>
                <a:gd name="T50" fmla="*/ 9 w 12"/>
                <a:gd name="T51" fmla="*/ 4 h 14"/>
                <a:gd name="T52" fmla="*/ 9 w 12"/>
                <a:gd name="T53" fmla="*/ 4 h 14"/>
                <a:gd name="T54" fmla="*/ 8 w 12"/>
                <a:gd name="T55" fmla="*/ 2 h 14"/>
                <a:gd name="T56" fmla="*/ 7 w 12"/>
                <a:gd name="T57" fmla="*/ 2 h 14"/>
                <a:gd name="T58" fmla="*/ 4 w 12"/>
                <a:gd name="T59" fmla="*/ 2 h 14"/>
                <a:gd name="T60" fmla="*/ 2 w 12"/>
                <a:gd name="T61" fmla="*/ 4 h 14"/>
                <a:gd name="T62" fmla="*/ 2 w 12"/>
                <a:gd name="T63" fmla="*/ 4 h 14"/>
                <a:gd name="T64" fmla="*/ 2 w 12"/>
                <a:gd name="T65" fmla="*/ 6 h 14"/>
                <a:gd name="T66" fmla="*/ 9 w 12"/>
                <a:gd name="T67" fmla="*/ 6 h 14"/>
                <a:gd name="T68" fmla="*/ 9 w 12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1" y="13"/>
                    <a:pt x="0" y="12"/>
                    <a:pt x="0" y="12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3" y="12"/>
                    <a:pt x="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2"/>
                    <a:pt x="10" y="13"/>
                    <a:pt x="10" y="14"/>
                  </a:cubicBezTo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3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9" y="6"/>
                    <a:pt x="9" y="6"/>
                    <a:pt x="9" y="6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7" name="Freeform 47"/>
            <p:cNvSpPr>
              <a:spLocks/>
            </p:cNvSpPr>
            <p:nvPr userDrawn="1"/>
          </p:nvSpPr>
          <p:spPr bwMode="auto">
            <a:xfrm>
              <a:off x="9380538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3 w 12"/>
                <a:gd name="T13" fmla="*/ 4 h 14"/>
                <a:gd name="T14" fmla="*/ 3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8" name="Freeform 48"/>
            <p:cNvSpPr>
              <a:spLocks/>
            </p:cNvSpPr>
            <p:nvPr userDrawn="1"/>
          </p:nvSpPr>
          <p:spPr bwMode="auto">
            <a:xfrm>
              <a:off x="9456738" y="6826250"/>
              <a:ext cx="44450" cy="63500"/>
            </a:xfrm>
            <a:custGeom>
              <a:avLst/>
              <a:gdLst>
                <a:gd name="T0" fmla="*/ 14 w 14"/>
                <a:gd name="T1" fmla="*/ 17 h 20"/>
                <a:gd name="T2" fmla="*/ 12 w 14"/>
                <a:gd name="T3" fmla="*/ 20 h 20"/>
                <a:gd name="T4" fmla="*/ 10 w 14"/>
                <a:gd name="T5" fmla="*/ 20 h 20"/>
                <a:gd name="T6" fmla="*/ 5 w 14"/>
                <a:gd name="T7" fmla="*/ 20 h 20"/>
                <a:gd name="T8" fmla="*/ 3 w 14"/>
                <a:gd name="T9" fmla="*/ 20 h 20"/>
                <a:gd name="T10" fmla="*/ 1 w 14"/>
                <a:gd name="T11" fmla="*/ 17 h 20"/>
                <a:gd name="T12" fmla="*/ 0 w 14"/>
                <a:gd name="T13" fmla="*/ 16 h 20"/>
                <a:gd name="T14" fmla="*/ 0 w 14"/>
                <a:gd name="T15" fmla="*/ 0 h 20"/>
                <a:gd name="T16" fmla="*/ 3 w 14"/>
                <a:gd name="T17" fmla="*/ 0 h 20"/>
                <a:gd name="T18" fmla="*/ 3 w 14"/>
                <a:gd name="T19" fmla="*/ 16 h 20"/>
                <a:gd name="T20" fmla="*/ 5 w 14"/>
                <a:gd name="T21" fmla="*/ 18 h 20"/>
                <a:gd name="T22" fmla="*/ 5 w 14"/>
                <a:gd name="T23" fmla="*/ 18 h 20"/>
                <a:gd name="T24" fmla="*/ 9 w 14"/>
                <a:gd name="T25" fmla="*/ 18 h 20"/>
                <a:gd name="T26" fmla="*/ 10 w 14"/>
                <a:gd name="T27" fmla="*/ 18 h 20"/>
                <a:gd name="T28" fmla="*/ 12 w 14"/>
                <a:gd name="T29" fmla="*/ 16 h 20"/>
                <a:gd name="T30" fmla="*/ 12 w 14"/>
                <a:gd name="T31" fmla="*/ 0 h 20"/>
                <a:gd name="T32" fmla="*/ 14 w 14"/>
                <a:gd name="T33" fmla="*/ 0 h 20"/>
                <a:gd name="T34" fmla="*/ 14 w 14"/>
                <a:gd name="T35" fmla="*/ 16 h 20"/>
                <a:gd name="T36" fmla="*/ 14 w 14"/>
                <a:gd name="T3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0">
                  <a:moveTo>
                    <a:pt x="14" y="17"/>
                  </a:moveTo>
                  <a:cubicBezTo>
                    <a:pt x="14" y="18"/>
                    <a:pt x="12" y="19"/>
                    <a:pt x="12" y="20"/>
                  </a:cubicBezTo>
                  <a:cubicBezTo>
                    <a:pt x="11" y="20"/>
                    <a:pt x="10" y="20"/>
                    <a:pt x="10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4" y="20"/>
                    <a:pt x="3" y="20"/>
                  </a:cubicBezTo>
                  <a:cubicBezTo>
                    <a:pt x="3" y="19"/>
                    <a:pt x="1" y="18"/>
                    <a:pt x="1" y="17"/>
                  </a:cubicBezTo>
                  <a:cubicBezTo>
                    <a:pt x="1" y="17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5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2" y="16"/>
                    <a:pt x="12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7"/>
                    <a:pt x="14" y="17"/>
                  </a:cubicBezTo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9" name="Freeform 49"/>
            <p:cNvSpPr>
              <a:spLocks/>
            </p:cNvSpPr>
            <p:nvPr userDrawn="1"/>
          </p:nvSpPr>
          <p:spPr bwMode="auto">
            <a:xfrm>
              <a:off x="9517063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3 w 12"/>
                <a:gd name="T13" fmla="*/ 4 h 14"/>
                <a:gd name="T14" fmla="*/ 3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0" name="Freeform 50"/>
            <p:cNvSpPr>
              <a:spLocks noEditPoints="1"/>
            </p:cNvSpPr>
            <p:nvPr userDrawn="1"/>
          </p:nvSpPr>
          <p:spPr bwMode="auto">
            <a:xfrm>
              <a:off x="9571038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0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0 w 6"/>
                <a:gd name="T17" fmla="*/ 40 h 40"/>
                <a:gd name="T18" fmla="*/ 0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1" name="Freeform 51"/>
            <p:cNvSpPr>
              <a:spLocks/>
            </p:cNvSpPr>
            <p:nvPr userDrawn="1"/>
          </p:nvSpPr>
          <p:spPr bwMode="auto">
            <a:xfrm>
              <a:off x="9590088" y="6845300"/>
              <a:ext cx="41275" cy="44450"/>
            </a:xfrm>
            <a:custGeom>
              <a:avLst/>
              <a:gdLst>
                <a:gd name="T0" fmla="*/ 16 w 26"/>
                <a:gd name="T1" fmla="*/ 28 h 28"/>
                <a:gd name="T2" fmla="*/ 10 w 26"/>
                <a:gd name="T3" fmla="*/ 28 h 28"/>
                <a:gd name="T4" fmla="*/ 0 w 26"/>
                <a:gd name="T5" fmla="*/ 0 h 28"/>
                <a:gd name="T6" fmla="*/ 6 w 26"/>
                <a:gd name="T7" fmla="*/ 0 h 28"/>
                <a:gd name="T8" fmla="*/ 14 w 26"/>
                <a:gd name="T9" fmla="*/ 22 h 28"/>
                <a:gd name="T10" fmla="*/ 20 w 26"/>
                <a:gd name="T11" fmla="*/ 0 h 28"/>
                <a:gd name="T12" fmla="*/ 26 w 26"/>
                <a:gd name="T13" fmla="*/ 0 h 28"/>
                <a:gd name="T14" fmla="*/ 16 w 26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8">
                  <a:moveTo>
                    <a:pt x="16" y="28"/>
                  </a:moveTo>
                  <a:lnTo>
                    <a:pt x="10" y="2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4" y="2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2" name="Freeform 52"/>
            <p:cNvSpPr>
              <a:spLocks noEditPoints="1"/>
            </p:cNvSpPr>
            <p:nvPr userDrawn="1"/>
          </p:nvSpPr>
          <p:spPr bwMode="auto">
            <a:xfrm>
              <a:off x="964088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8 w 12"/>
                <a:gd name="T3" fmla="*/ 14 h 14"/>
                <a:gd name="T4" fmla="*/ 5 w 12"/>
                <a:gd name="T5" fmla="*/ 14 h 14"/>
                <a:gd name="T6" fmla="*/ 2 w 12"/>
                <a:gd name="T7" fmla="*/ 14 h 14"/>
                <a:gd name="T8" fmla="*/ 1 w 12"/>
                <a:gd name="T9" fmla="*/ 12 h 14"/>
                <a:gd name="T10" fmla="*/ 0 w 12"/>
                <a:gd name="T11" fmla="*/ 10 h 14"/>
                <a:gd name="T12" fmla="*/ 0 w 12"/>
                <a:gd name="T13" fmla="*/ 4 h 14"/>
                <a:gd name="T14" fmla="*/ 1 w 12"/>
                <a:gd name="T15" fmla="*/ 2 h 14"/>
                <a:gd name="T16" fmla="*/ 2 w 12"/>
                <a:gd name="T17" fmla="*/ 0 h 14"/>
                <a:gd name="T18" fmla="*/ 5 w 12"/>
                <a:gd name="T19" fmla="*/ 0 h 14"/>
                <a:gd name="T20" fmla="*/ 8 w 12"/>
                <a:gd name="T21" fmla="*/ 0 h 14"/>
                <a:gd name="T22" fmla="*/ 10 w 12"/>
                <a:gd name="T23" fmla="*/ 0 h 14"/>
                <a:gd name="T24" fmla="*/ 12 w 12"/>
                <a:gd name="T25" fmla="*/ 2 h 14"/>
                <a:gd name="T26" fmla="*/ 12 w 12"/>
                <a:gd name="T27" fmla="*/ 4 h 14"/>
                <a:gd name="T28" fmla="*/ 12 w 12"/>
                <a:gd name="T29" fmla="*/ 8 h 14"/>
                <a:gd name="T30" fmla="*/ 3 w 12"/>
                <a:gd name="T31" fmla="*/ 8 h 14"/>
                <a:gd name="T32" fmla="*/ 3 w 12"/>
                <a:gd name="T33" fmla="*/ 10 h 14"/>
                <a:gd name="T34" fmla="*/ 3 w 12"/>
                <a:gd name="T35" fmla="*/ 10 h 14"/>
                <a:gd name="T36" fmla="*/ 5 w 12"/>
                <a:gd name="T37" fmla="*/ 12 h 14"/>
                <a:gd name="T38" fmla="*/ 8 w 12"/>
                <a:gd name="T39" fmla="*/ 12 h 14"/>
                <a:gd name="T40" fmla="*/ 9 w 12"/>
                <a:gd name="T41" fmla="*/ 12 h 14"/>
                <a:gd name="T42" fmla="*/ 10 w 12"/>
                <a:gd name="T43" fmla="*/ 10 h 14"/>
                <a:gd name="T44" fmla="*/ 10 w 12"/>
                <a:gd name="T45" fmla="*/ 10 h 14"/>
                <a:gd name="T46" fmla="*/ 12 w 12"/>
                <a:gd name="T47" fmla="*/ 11 h 14"/>
                <a:gd name="T48" fmla="*/ 10 w 12"/>
                <a:gd name="T49" fmla="*/ 14 h 14"/>
                <a:gd name="T50" fmla="*/ 10 w 12"/>
                <a:gd name="T51" fmla="*/ 4 h 14"/>
                <a:gd name="T52" fmla="*/ 10 w 12"/>
                <a:gd name="T53" fmla="*/ 4 h 14"/>
                <a:gd name="T54" fmla="*/ 8 w 12"/>
                <a:gd name="T55" fmla="*/ 2 h 14"/>
                <a:gd name="T56" fmla="*/ 8 w 12"/>
                <a:gd name="T57" fmla="*/ 2 h 14"/>
                <a:gd name="T58" fmla="*/ 5 w 12"/>
                <a:gd name="T59" fmla="*/ 2 h 14"/>
                <a:gd name="T60" fmla="*/ 3 w 12"/>
                <a:gd name="T61" fmla="*/ 4 h 14"/>
                <a:gd name="T62" fmla="*/ 3 w 12"/>
                <a:gd name="T63" fmla="*/ 4 h 14"/>
                <a:gd name="T64" fmla="*/ 3 w 12"/>
                <a:gd name="T65" fmla="*/ 6 h 14"/>
                <a:gd name="T66" fmla="*/ 10 w 12"/>
                <a:gd name="T67" fmla="*/ 6 h 14"/>
                <a:gd name="T68" fmla="*/ 10 w 12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10" y="14"/>
                    <a:pt x="9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2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1" y="13"/>
                    <a:pt x="10" y="14"/>
                  </a:cubicBezTo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9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3" name="Freeform 53"/>
            <p:cNvSpPr>
              <a:spLocks/>
            </p:cNvSpPr>
            <p:nvPr userDrawn="1"/>
          </p:nvSpPr>
          <p:spPr bwMode="auto">
            <a:xfrm>
              <a:off x="9694863" y="6845300"/>
              <a:ext cx="38100" cy="44450"/>
            </a:xfrm>
            <a:custGeom>
              <a:avLst/>
              <a:gdLst>
                <a:gd name="T0" fmla="*/ 9 w 12"/>
                <a:gd name="T1" fmla="*/ 4 h 14"/>
                <a:gd name="T2" fmla="*/ 7 w 12"/>
                <a:gd name="T3" fmla="*/ 2 h 14"/>
                <a:gd name="T4" fmla="*/ 6 w 12"/>
                <a:gd name="T5" fmla="*/ 2 h 14"/>
                <a:gd name="T6" fmla="*/ 3 w 12"/>
                <a:gd name="T7" fmla="*/ 4 h 14"/>
                <a:gd name="T8" fmla="*/ 3 w 12"/>
                <a:gd name="T9" fmla="*/ 14 h 14"/>
                <a:gd name="T10" fmla="*/ 0 w 12"/>
                <a:gd name="T11" fmla="*/ 14 h 14"/>
                <a:gd name="T12" fmla="*/ 0 w 12"/>
                <a:gd name="T13" fmla="*/ 3 h 14"/>
                <a:gd name="T14" fmla="*/ 0 w 12"/>
                <a:gd name="T15" fmla="*/ 0 h 14"/>
                <a:gd name="T16" fmla="*/ 3 w 12"/>
                <a:gd name="T17" fmla="*/ 0 h 14"/>
                <a:gd name="T18" fmla="*/ 3 w 12"/>
                <a:gd name="T19" fmla="*/ 1 h 14"/>
                <a:gd name="T20" fmla="*/ 5 w 12"/>
                <a:gd name="T21" fmla="*/ 0 h 14"/>
                <a:gd name="T22" fmla="*/ 7 w 12"/>
                <a:gd name="T23" fmla="*/ 0 h 14"/>
                <a:gd name="T24" fmla="*/ 9 w 12"/>
                <a:gd name="T25" fmla="*/ 0 h 14"/>
                <a:gd name="T26" fmla="*/ 12 w 12"/>
                <a:gd name="T27" fmla="*/ 3 h 14"/>
                <a:gd name="T28" fmla="*/ 9 w 12"/>
                <a:gd name="T2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4">
                  <a:moveTo>
                    <a:pt x="9" y="4"/>
                  </a:moveTo>
                  <a:cubicBezTo>
                    <a:pt x="9" y="3"/>
                    <a:pt x="8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1"/>
                    <a:pt x="11" y="2"/>
                    <a:pt x="12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4" name="Freeform 54"/>
            <p:cNvSpPr>
              <a:spLocks/>
            </p:cNvSpPr>
            <p:nvPr userDrawn="1"/>
          </p:nvSpPr>
          <p:spPr bwMode="auto">
            <a:xfrm>
              <a:off x="9736138" y="6845300"/>
              <a:ext cx="41275" cy="44450"/>
            </a:xfrm>
            <a:custGeom>
              <a:avLst/>
              <a:gdLst>
                <a:gd name="T0" fmla="*/ 10 w 13"/>
                <a:gd name="T1" fmla="*/ 4 h 14"/>
                <a:gd name="T2" fmla="*/ 8 w 13"/>
                <a:gd name="T3" fmla="*/ 2 h 14"/>
                <a:gd name="T4" fmla="*/ 5 w 13"/>
                <a:gd name="T5" fmla="*/ 2 h 14"/>
                <a:gd name="T6" fmla="*/ 4 w 13"/>
                <a:gd name="T7" fmla="*/ 2 h 14"/>
                <a:gd name="T8" fmla="*/ 3 w 13"/>
                <a:gd name="T9" fmla="*/ 3 h 14"/>
                <a:gd name="T10" fmla="*/ 3 w 13"/>
                <a:gd name="T11" fmla="*/ 4 h 14"/>
                <a:gd name="T12" fmla="*/ 3 w 13"/>
                <a:gd name="T13" fmla="*/ 5 h 14"/>
                <a:gd name="T14" fmla="*/ 4 w 13"/>
                <a:gd name="T15" fmla="*/ 6 h 14"/>
                <a:gd name="T16" fmla="*/ 9 w 13"/>
                <a:gd name="T17" fmla="*/ 6 h 14"/>
                <a:gd name="T18" fmla="*/ 12 w 13"/>
                <a:gd name="T19" fmla="*/ 9 h 14"/>
                <a:gd name="T20" fmla="*/ 12 w 13"/>
                <a:gd name="T21" fmla="*/ 10 h 14"/>
                <a:gd name="T22" fmla="*/ 12 w 13"/>
                <a:gd name="T23" fmla="*/ 12 h 14"/>
                <a:gd name="T24" fmla="*/ 10 w 13"/>
                <a:gd name="T25" fmla="*/ 14 h 14"/>
                <a:gd name="T26" fmla="*/ 8 w 13"/>
                <a:gd name="T27" fmla="*/ 14 h 14"/>
                <a:gd name="T28" fmla="*/ 4 w 13"/>
                <a:gd name="T29" fmla="*/ 14 h 14"/>
                <a:gd name="T30" fmla="*/ 2 w 13"/>
                <a:gd name="T31" fmla="*/ 14 h 14"/>
                <a:gd name="T32" fmla="*/ 0 w 13"/>
                <a:gd name="T33" fmla="*/ 11 h 14"/>
                <a:gd name="T34" fmla="*/ 2 w 13"/>
                <a:gd name="T35" fmla="*/ 10 h 14"/>
                <a:gd name="T36" fmla="*/ 4 w 13"/>
                <a:gd name="T37" fmla="*/ 12 h 14"/>
                <a:gd name="T38" fmla="*/ 4 w 13"/>
                <a:gd name="T39" fmla="*/ 12 h 14"/>
                <a:gd name="T40" fmla="*/ 8 w 13"/>
                <a:gd name="T41" fmla="*/ 12 h 14"/>
                <a:gd name="T42" fmla="*/ 10 w 13"/>
                <a:gd name="T43" fmla="*/ 11 h 14"/>
                <a:gd name="T44" fmla="*/ 10 w 13"/>
                <a:gd name="T45" fmla="*/ 10 h 14"/>
                <a:gd name="T46" fmla="*/ 10 w 13"/>
                <a:gd name="T47" fmla="*/ 9 h 14"/>
                <a:gd name="T48" fmla="*/ 9 w 13"/>
                <a:gd name="T49" fmla="*/ 8 h 14"/>
                <a:gd name="T50" fmla="*/ 4 w 13"/>
                <a:gd name="T51" fmla="*/ 8 h 14"/>
                <a:gd name="T52" fmla="*/ 0 w 13"/>
                <a:gd name="T53" fmla="*/ 5 h 14"/>
                <a:gd name="T54" fmla="*/ 0 w 13"/>
                <a:gd name="T55" fmla="*/ 4 h 14"/>
                <a:gd name="T56" fmla="*/ 1 w 13"/>
                <a:gd name="T57" fmla="*/ 2 h 14"/>
                <a:gd name="T58" fmla="*/ 2 w 13"/>
                <a:gd name="T59" fmla="*/ 0 h 14"/>
                <a:gd name="T60" fmla="*/ 5 w 13"/>
                <a:gd name="T61" fmla="*/ 0 h 14"/>
                <a:gd name="T62" fmla="*/ 8 w 13"/>
                <a:gd name="T63" fmla="*/ 0 h 14"/>
                <a:gd name="T64" fmla="*/ 10 w 13"/>
                <a:gd name="T65" fmla="*/ 0 h 14"/>
                <a:gd name="T66" fmla="*/ 13 w 13"/>
                <a:gd name="T67" fmla="*/ 3 h 14"/>
                <a:gd name="T68" fmla="*/ 10 w 13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" h="14">
                  <a:moveTo>
                    <a:pt x="10" y="4"/>
                  </a:moveTo>
                  <a:cubicBezTo>
                    <a:pt x="10" y="3"/>
                    <a:pt x="9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2" y="7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2" y="12"/>
                    <a:pt x="12" y="12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10" y="14"/>
                    <a:pt x="9" y="14"/>
                    <a:pt x="8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2" y="14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10" y="11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9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3" y="3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5" name="Freeform 55"/>
            <p:cNvSpPr>
              <a:spLocks noEditPoints="1"/>
            </p:cNvSpPr>
            <p:nvPr userDrawn="1"/>
          </p:nvSpPr>
          <p:spPr bwMode="auto">
            <a:xfrm>
              <a:off x="9790113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0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0 w 6"/>
                <a:gd name="T17" fmla="*/ 40 h 40"/>
                <a:gd name="T18" fmla="*/ 0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6" name="Freeform 56"/>
            <p:cNvSpPr>
              <a:spLocks/>
            </p:cNvSpPr>
            <p:nvPr userDrawn="1"/>
          </p:nvSpPr>
          <p:spPr bwMode="auto">
            <a:xfrm>
              <a:off x="9812338" y="6826250"/>
              <a:ext cx="28575" cy="63500"/>
            </a:xfrm>
            <a:custGeom>
              <a:avLst/>
              <a:gdLst>
                <a:gd name="T0" fmla="*/ 5 w 9"/>
                <a:gd name="T1" fmla="*/ 8 h 20"/>
                <a:gd name="T2" fmla="*/ 5 w 9"/>
                <a:gd name="T3" fmla="*/ 16 h 20"/>
                <a:gd name="T4" fmla="*/ 5 w 9"/>
                <a:gd name="T5" fmla="*/ 16 h 20"/>
                <a:gd name="T6" fmla="*/ 6 w 9"/>
                <a:gd name="T7" fmla="*/ 18 h 20"/>
                <a:gd name="T8" fmla="*/ 6 w 9"/>
                <a:gd name="T9" fmla="*/ 18 h 20"/>
                <a:gd name="T10" fmla="*/ 9 w 9"/>
                <a:gd name="T11" fmla="*/ 18 h 20"/>
                <a:gd name="T12" fmla="*/ 9 w 9"/>
                <a:gd name="T13" fmla="*/ 20 h 20"/>
                <a:gd name="T14" fmla="*/ 6 w 9"/>
                <a:gd name="T15" fmla="*/ 20 h 20"/>
                <a:gd name="T16" fmla="*/ 4 w 9"/>
                <a:gd name="T17" fmla="*/ 19 h 20"/>
                <a:gd name="T18" fmla="*/ 3 w 9"/>
                <a:gd name="T19" fmla="*/ 18 h 20"/>
                <a:gd name="T20" fmla="*/ 2 w 9"/>
                <a:gd name="T21" fmla="*/ 16 h 20"/>
                <a:gd name="T22" fmla="*/ 2 w 9"/>
                <a:gd name="T23" fmla="*/ 8 h 20"/>
                <a:gd name="T24" fmla="*/ 0 w 9"/>
                <a:gd name="T25" fmla="*/ 8 h 20"/>
                <a:gd name="T26" fmla="*/ 0 w 9"/>
                <a:gd name="T27" fmla="*/ 6 h 20"/>
                <a:gd name="T28" fmla="*/ 2 w 9"/>
                <a:gd name="T29" fmla="*/ 6 h 20"/>
                <a:gd name="T30" fmla="*/ 2 w 9"/>
                <a:gd name="T31" fmla="*/ 0 h 20"/>
                <a:gd name="T32" fmla="*/ 5 w 9"/>
                <a:gd name="T33" fmla="*/ 0 h 20"/>
                <a:gd name="T34" fmla="*/ 5 w 9"/>
                <a:gd name="T35" fmla="*/ 6 h 20"/>
                <a:gd name="T36" fmla="*/ 9 w 9"/>
                <a:gd name="T37" fmla="*/ 6 h 20"/>
                <a:gd name="T38" fmla="*/ 9 w 9"/>
                <a:gd name="T39" fmla="*/ 8 h 20"/>
                <a:gd name="T40" fmla="*/ 5 w 9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0">
                  <a:moveTo>
                    <a:pt x="5" y="8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5" y="20"/>
                    <a:pt x="4" y="19"/>
                  </a:cubicBezTo>
                  <a:cubicBezTo>
                    <a:pt x="4" y="19"/>
                    <a:pt x="3" y="18"/>
                    <a:pt x="3" y="18"/>
                  </a:cubicBezTo>
                  <a:cubicBezTo>
                    <a:pt x="2" y="17"/>
                    <a:pt x="2" y="17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5" y="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7" name="Freeform 57"/>
            <p:cNvSpPr>
              <a:spLocks/>
            </p:cNvSpPr>
            <p:nvPr userDrawn="1"/>
          </p:nvSpPr>
          <p:spPr bwMode="auto">
            <a:xfrm>
              <a:off x="9847263" y="6845300"/>
              <a:ext cx="41275" cy="63500"/>
            </a:xfrm>
            <a:custGeom>
              <a:avLst/>
              <a:gdLst>
                <a:gd name="T0" fmla="*/ 14 w 26"/>
                <a:gd name="T1" fmla="*/ 40 h 40"/>
                <a:gd name="T2" fmla="*/ 8 w 26"/>
                <a:gd name="T3" fmla="*/ 40 h 40"/>
                <a:gd name="T4" fmla="*/ 12 w 26"/>
                <a:gd name="T5" fmla="*/ 28 h 40"/>
                <a:gd name="T6" fmla="*/ 10 w 26"/>
                <a:gd name="T7" fmla="*/ 28 h 40"/>
                <a:gd name="T8" fmla="*/ 0 w 26"/>
                <a:gd name="T9" fmla="*/ 0 h 40"/>
                <a:gd name="T10" fmla="*/ 6 w 26"/>
                <a:gd name="T11" fmla="*/ 0 h 40"/>
                <a:gd name="T12" fmla="*/ 14 w 26"/>
                <a:gd name="T13" fmla="*/ 22 h 40"/>
                <a:gd name="T14" fmla="*/ 22 w 26"/>
                <a:gd name="T15" fmla="*/ 0 h 40"/>
                <a:gd name="T16" fmla="*/ 26 w 26"/>
                <a:gd name="T17" fmla="*/ 0 h 40"/>
                <a:gd name="T18" fmla="*/ 14 w 26"/>
                <a:gd name="T1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0">
                  <a:moveTo>
                    <a:pt x="14" y="40"/>
                  </a:moveTo>
                  <a:lnTo>
                    <a:pt x="8" y="40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4" y="2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14" y="40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0" name="Gruppieren 159"/>
          <p:cNvGrpSpPr/>
          <p:nvPr userDrawn="1"/>
        </p:nvGrpSpPr>
        <p:grpSpPr>
          <a:xfrm>
            <a:off x="8602717" y="838922"/>
            <a:ext cx="1546225" cy="609690"/>
            <a:chOff x="8596313" y="328613"/>
            <a:chExt cx="1562100" cy="615950"/>
          </a:xfrm>
        </p:grpSpPr>
        <p:sp>
          <p:nvSpPr>
            <p:cNvPr id="161" name="Freeform 15"/>
            <p:cNvSpPr>
              <a:spLocks/>
            </p:cNvSpPr>
            <p:nvPr userDrawn="1"/>
          </p:nvSpPr>
          <p:spPr bwMode="auto">
            <a:xfrm>
              <a:off x="9110663" y="334963"/>
              <a:ext cx="365125" cy="419100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16"/>
            <p:cNvSpPr>
              <a:spLocks/>
            </p:cNvSpPr>
            <p:nvPr userDrawn="1"/>
          </p:nvSpPr>
          <p:spPr bwMode="auto">
            <a:xfrm>
              <a:off x="9520238" y="328613"/>
              <a:ext cx="254000" cy="434975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17"/>
            <p:cNvSpPr>
              <a:spLocks noEditPoints="1"/>
            </p:cNvSpPr>
            <p:nvPr userDrawn="1"/>
          </p:nvSpPr>
          <p:spPr bwMode="auto">
            <a:xfrm>
              <a:off x="9825038" y="334963"/>
              <a:ext cx="330200" cy="419100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18"/>
            <p:cNvSpPr>
              <a:spLocks noEditPoints="1"/>
            </p:cNvSpPr>
            <p:nvPr userDrawn="1"/>
          </p:nvSpPr>
          <p:spPr bwMode="auto">
            <a:xfrm>
              <a:off x="8599488" y="858838"/>
              <a:ext cx="66675" cy="85725"/>
            </a:xfrm>
            <a:custGeom>
              <a:avLst/>
              <a:gdLst>
                <a:gd name="T0" fmla="*/ 4 w 21"/>
                <a:gd name="T1" fmla="*/ 11 h 27"/>
                <a:gd name="T2" fmla="*/ 3 w 21"/>
                <a:gd name="T3" fmla="*/ 4 h 27"/>
                <a:gd name="T4" fmla="*/ 1 w 21"/>
                <a:gd name="T5" fmla="*/ 2 h 27"/>
                <a:gd name="T6" fmla="*/ 0 w 21"/>
                <a:gd name="T7" fmla="*/ 2 h 27"/>
                <a:gd name="T8" fmla="*/ 0 w 21"/>
                <a:gd name="T9" fmla="*/ 1 h 27"/>
                <a:gd name="T10" fmla="*/ 0 w 21"/>
                <a:gd name="T11" fmla="*/ 1 h 27"/>
                <a:gd name="T12" fmla="*/ 0 w 21"/>
                <a:gd name="T13" fmla="*/ 0 h 27"/>
                <a:gd name="T14" fmla="*/ 5 w 21"/>
                <a:gd name="T15" fmla="*/ 0 h 27"/>
                <a:gd name="T16" fmla="*/ 10 w 21"/>
                <a:gd name="T17" fmla="*/ 0 h 27"/>
                <a:gd name="T18" fmla="*/ 16 w 21"/>
                <a:gd name="T19" fmla="*/ 1 h 27"/>
                <a:gd name="T20" fmla="*/ 19 w 21"/>
                <a:gd name="T21" fmla="*/ 6 h 27"/>
                <a:gd name="T22" fmla="*/ 14 w 21"/>
                <a:gd name="T23" fmla="*/ 12 h 27"/>
                <a:gd name="T24" fmla="*/ 15 w 21"/>
                <a:gd name="T25" fmla="*/ 13 h 27"/>
                <a:gd name="T26" fmla="*/ 21 w 21"/>
                <a:gd name="T27" fmla="*/ 20 h 27"/>
                <a:gd name="T28" fmla="*/ 18 w 21"/>
                <a:gd name="T29" fmla="*/ 25 h 27"/>
                <a:gd name="T30" fmla="*/ 11 w 21"/>
                <a:gd name="T31" fmla="*/ 27 h 27"/>
                <a:gd name="T32" fmla="*/ 5 w 21"/>
                <a:gd name="T33" fmla="*/ 27 h 27"/>
                <a:gd name="T34" fmla="*/ 0 w 21"/>
                <a:gd name="T35" fmla="*/ 27 h 27"/>
                <a:gd name="T36" fmla="*/ 0 w 21"/>
                <a:gd name="T37" fmla="*/ 27 h 27"/>
                <a:gd name="T38" fmla="*/ 0 w 21"/>
                <a:gd name="T39" fmla="*/ 26 h 27"/>
                <a:gd name="T40" fmla="*/ 0 w 21"/>
                <a:gd name="T41" fmla="*/ 25 h 27"/>
                <a:gd name="T42" fmla="*/ 2 w 21"/>
                <a:gd name="T43" fmla="*/ 25 h 27"/>
                <a:gd name="T44" fmla="*/ 3 w 21"/>
                <a:gd name="T45" fmla="*/ 24 h 27"/>
                <a:gd name="T46" fmla="*/ 4 w 21"/>
                <a:gd name="T47" fmla="*/ 15 h 27"/>
                <a:gd name="T48" fmla="*/ 4 w 21"/>
                <a:gd name="T49" fmla="*/ 11 h 27"/>
                <a:gd name="T50" fmla="*/ 7 w 21"/>
                <a:gd name="T51" fmla="*/ 12 h 27"/>
                <a:gd name="T52" fmla="*/ 9 w 21"/>
                <a:gd name="T53" fmla="*/ 12 h 27"/>
                <a:gd name="T54" fmla="*/ 13 w 21"/>
                <a:gd name="T55" fmla="*/ 11 h 27"/>
                <a:gd name="T56" fmla="*/ 16 w 21"/>
                <a:gd name="T57" fmla="*/ 7 h 27"/>
                <a:gd name="T58" fmla="*/ 14 w 21"/>
                <a:gd name="T59" fmla="*/ 3 h 27"/>
                <a:gd name="T60" fmla="*/ 9 w 21"/>
                <a:gd name="T61" fmla="*/ 1 h 27"/>
                <a:gd name="T62" fmla="*/ 7 w 21"/>
                <a:gd name="T63" fmla="*/ 2 h 27"/>
                <a:gd name="T64" fmla="*/ 7 w 21"/>
                <a:gd name="T65" fmla="*/ 2 h 27"/>
                <a:gd name="T66" fmla="*/ 7 w 21"/>
                <a:gd name="T67" fmla="*/ 9 h 27"/>
                <a:gd name="T68" fmla="*/ 7 w 21"/>
                <a:gd name="T69" fmla="*/ 12 h 27"/>
                <a:gd name="T70" fmla="*/ 7 w 21"/>
                <a:gd name="T71" fmla="*/ 16 h 27"/>
                <a:gd name="T72" fmla="*/ 7 w 21"/>
                <a:gd name="T73" fmla="*/ 21 h 27"/>
                <a:gd name="T74" fmla="*/ 11 w 21"/>
                <a:gd name="T75" fmla="*/ 26 h 27"/>
                <a:gd name="T76" fmla="*/ 17 w 21"/>
                <a:gd name="T77" fmla="*/ 20 h 27"/>
                <a:gd name="T78" fmla="*/ 13 w 21"/>
                <a:gd name="T79" fmla="*/ 14 h 27"/>
                <a:gd name="T80" fmla="*/ 8 w 21"/>
                <a:gd name="T81" fmla="*/ 13 h 27"/>
                <a:gd name="T82" fmla="*/ 7 w 21"/>
                <a:gd name="T83" fmla="*/ 13 h 27"/>
                <a:gd name="T84" fmla="*/ 7 w 21"/>
                <a:gd name="T8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4" y="11"/>
                  </a:moveTo>
                  <a:cubicBezTo>
                    <a:pt x="4" y="9"/>
                    <a:pt x="3" y="5"/>
                    <a:pt x="3" y="4"/>
                  </a:cubicBezTo>
                  <a:cubicBezTo>
                    <a:pt x="3" y="2"/>
                    <a:pt x="3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2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10"/>
                    <a:pt x="17" y="11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8" y="14"/>
                    <a:pt x="21" y="16"/>
                    <a:pt x="21" y="20"/>
                  </a:cubicBezTo>
                  <a:cubicBezTo>
                    <a:pt x="21" y="22"/>
                    <a:pt x="19" y="24"/>
                    <a:pt x="18" y="25"/>
                  </a:cubicBezTo>
                  <a:cubicBezTo>
                    <a:pt x="16" y="26"/>
                    <a:pt x="14" y="27"/>
                    <a:pt x="11" y="27"/>
                  </a:cubicBezTo>
                  <a:cubicBezTo>
                    <a:pt x="8" y="27"/>
                    <a:pt x="7" y="27"/>
                    <a:pt x="5" y="27"/>
                  </a:cubicBezTo>
                  <a:cubicBezTo>
                    <a:pt x="3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4"/>
                  </a:cubicBezTo>
                  <a:cubicBezTo>
                    <a:pt x="3" y="23"/>
                    <a:pt x="4" y="18"/>
                    <a:pt x="4" y="15"/>
                  </a:cubicBezTo>
                  <a:lnTo>
                    <a:pt x="4" y="11"/>
                  </a:lnTo>
                  <a:close/>
                  <a:moveTo>
                    <a:pt x="7" y="12"/>
                  </a:moveTo>
                  <a:cubicBezTo>
                    <a:pt x="8" y="12"/>
                    <a:pt x="8" y="12"/>
                    <a:pt x="9" y="12"/>
                  </a:cubicBezTo>
                  <a:cubicBezTo>
                    <a:pt x="11" y="12"/>
                    <a:pt x="13" y="12"/>
                    <a:pt x="13" y="11"/>
                  </a:cubicBezTo>
                  <a:cubicBezTo>
                    <a:pt x="15" y="10"/>
                    <a:pt x="16" y="8"/>
                    <a:pt x="16" y="7"/>
                  </a:cubicBezTo>
                  <a:cubicBezTo>
                    <a:pt x="16" y="5"/>
                    <a:pt x="15" y="4"/>
                    <a:pt x="14" y="3"/>
                  </a:cubicBezTo>
                  <a:cubicBezTo>
                    <a:pt x="12" y="2"/>
                    <a:pt x="11" y="1"/>
                    <a:pt x="9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6"/>
                    <a:pt x="7" y="9"/>
                  </a:cubicBezTo>
                  <a:lnTo>
                    <a:pt x="7" y="12"/>
                  </a:lnTo>
                  <a:close/>
                  <a:moveTo>
                    <a:pt x="7" y="1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4"/>
                    <a:pt x="8" y="26"/>
                    <a:pt x="11" y="26"/>
                  </a:cubicBezTo>
                  <a:cubicBezTo>
                    <a:pt x="14" y="26"/>
                    <a:pt x="17" y="24"/>
                    <a:pt x="17" y="20"/>
                  </a:cubicBezTo>
                  <a:cubicBezTo>
                    <a:pt x="17" y="17"/>
                    <a:pt x="15" y="15"/>
                    <a:pt x="13" y="14"/>
                  </a:cubicBezTo>
                  <a:cubicBezTo>
                    <a:pt x="11" y="13"/>
                    <a:pt x="10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19"/>
            <p:cNvSpPr>
              <a:spLocks/>
            </p:cNvSpPr>
            <p:nvPr userDrawn="1"/>
          </p:nvSpPr>
          <p:spPr bwMode="auto">
            <a:xfrm>
              <a:off x="8704263" y="858838"/>
              <a:ext cx="85725" cy="85725"/>
            </a:xfrm>
            <a:custGeom>
              <a:avLst/>
              <a:gdLst>
                <a:gd name="T0" fmla="*/ 8 w 27"/>
                <a:gd name="T1" fmla="*/ 26 h 27"/>
                <a:gd name="T2" fmla="*/ 4 w 27"/>
                <a:gd name="T3" fmla="*/ 21 h 27"/>
                <a:gd name="T4" fmla="*/ 3 w 27"/>
                <a:gd name="T5" fmla="*/ 12 h 27"/>
                <a:gd name="T6" fmla="*/ 3 w 27"/>
                <a:gd name="T7" fmla="*/ 4 h 27"/>
                <a:gd name="T8" fmla="*/ 2 w 27"/>
                <a:gd name="T9" fmla="*/ 2 h 27"/>
                <a:gd name="T10" fmla="*/ 0 w 27"/>
                <a:gd name="T11" fmla="*/ 2 h 27"/>
                <a:gd name="T12" fmla="*/ 0 w 27"/>
                <a:gd name="T13" fmla="*/ 1 h 27"/>
                <a:gd name="T14" fmla="*/ 0 w 27"/>
                <a:gd name="T15" fmla="*/ 1 h 27"/>
                <a:gd name="T16" fmla="*/ 0 w 27"/>
                <a:gd name="T17" fmla="*/ 0 h 27"/>
                <a:gd name="T18" fmla="*/ 5 w 27"/>
                <a:gd name="T19" fmla="*/ 0 h 27"/>
                <a:gd name="T20" fmla="*/ 10 w 27"/>
                <a:gd name="T21" fmla="*/ 0 h 27"/>
                <a:gd name="T22" fmla="*/ 11 w 27"/>
                <a:gd name="T23" fmla="*/ 1 h 27"/>
                <a:gd name="T24" fmla="*/ 11 w 27"/>
                <a:gd name="T25" fmla="*/ 1 h 27"/>
                <a:gd name="T26" fmla="*/ 10 w 27"/>
                <a:gd name="T27" fmla="*/ 2 h 27"/>
                <a:gd name="T28" fmla="*/ 9 w 27"/>
                <a:gd name="T29" fmla="*/ 2 h 27"/>
                <a:gd name="T30" fmla="*/ 7 w 27"/>
                <a:gd name="T31" fmla="*/ 3 h 27"/>
                <a:gd name="T32" fmla="*/ 7 w 27"/>
                <a:gd name="T33" fmla="*/ 8 h 27"/>
                <a:gd name="T34" fmla="*/ 7 w 27"/>
                <a:gd name="T35" fmla="*/ 11 h 27"/>
                <a:gd name="T36" fmla="*/ 7 w 27"/>
                <a:gd name="T37" fmla="*/ 18 h 27"/>
                <a:gd name="T38" fmla="*/ 8 w 27"/>
                <a:gd name="T39" fmla="*/ 23 h 27"/>
                <a:gd name="T40" fmla="*/ 14 w 27"/>
                <a:gd name="T41" fmla="*/ 26 h 27"/>
                <a:gd name="T42" fmla="*/ 20 w 27"/>
                <a:gd name="T43" fmla="*/ 24 h 27"/>
                <a:gd name="T44" fmla="*/ 22 w 27"/>
                <a:gd name="T45" fmla="*/ 17 h 27"/>
                <a:gd name="T46" fmla="*/ 22 w 27"/>
                <a:gd name="T47" fmla="*/ 9 h 27"/>
                <a:gd name="T48" fmla="*/ 21 w 27"/>
                <a:gd name="T49" fmla="*/ 3 h 27"/>
                <a:gd name="T50" fmla="*/ 20 w 27"/>
                <a:gd name="T51" fmla="*/ 2 h 27"/>
                <a:gd name="T52" fmla="*/ 18 w 27"/>
                <a:gd name="T53" fmla="*/ 2 h 27"/>
                <a:gd name="T54" fmla="*/ 18 w 27"/>
                <a:gd name="T55" fmla="*/ 1 h 27"/>
                <a:gd name="T56" fmla="*/ 18 w 27"/>
                <a:gd name="T57" fmla="*/ 1 h 27"/>
                <a:gd name="T58" fmla="*/ 18 w 27"/>
                <a:gd name="T59" fmla="*/ 0 h 27"/>
                <a:gd name="T60" fmla="*/ 23 w 27"/>
                <a:gd name="T61" fmla="*/ 0 h 27"/>
                <a:gd name="T62" fmla="*/ 27 w 27"/>
                <a:gd name="T63" fmla="*/ 0 h 27"/>
                <a:gd name="T64" fmla="*/ 27 w 27"/>
                <a:gd name="T65" fmla="*/ 1 h 27"/>
                <a:gd name="T66" fmla="*/ 27 w 27"/>
                <a:gd name="T67" fmla="*/ 1 h 27"/>
                <a:gd name="T68" fmla="*/ 27 w 27"/>
                <a:gd name="T69" fmla="*/ 2 h 27"/>
                <a:gd name="T70" fmla="*/ 25 w 27"/>
                <a:gd name="T71" fmla="*/ 2 h 27"/>
                <a:gd name="T72" fmla="*/ 24 w 27"/>
                <a:gd name="T73" fmla="*/ 3 h 27"/>
                <a:gd name="T74" fmla="*/ 24 w 27"/>
                <a:gd name="T75" fmla="*/ 9 h 27"/>
                <a:gd name="T76" fmla="*/ 23 w 27"/>
                <a:gd name="T77" fmla="*/ 18 h 27"/>
                <a:gd name="T78" fmla="*/ 20 w 27"/>
                <a:gd name="T79" fmla="*/ 25 h 27"/>
                <a:gd name="T80" fmla="*/ 13 w 27"/>
                <a:gd name="T81" fmla="*/ 27 h 27"/>
                <a:gd name="T82" fmla="*/ 8 w 27"/>
                <a:gd name="T83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" h="27">
                  <a:moveTo>
                    <a:pt x="8" y="26"/>
                  </a:moveTo>
                  <a:cubicBezTo>
                    <a:pt x="6" y="25"/>
                    <a:pt x="5" y="24"/>
                    <a:pt x="4" y="21"/>
                  </a:cubicBezTo>
                  <a:cubicBezTo>
                    <a:pt x="4" y="20"/>
                    <a:pt x="3" y="17"/>
                    <a:pt x="3" y="1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7"/>
                    <a:pt x="7" y="18"/>
                  </a:cubicBezTo>
                  <a:cubicBezTo>
                    <a:pt x="7" y="20"/>
                    <a:pt x="7" y="22"/>
                    <a:pt x="8" y="23"/>
                  </a:cubicBezTo>
                  <a:cubicBezTo>
                    <a:pt x="10" y="25"/>
                    <a:pt x="12" y="26"/>
                    <a:pt x="14" y="26"/>
                  </a:cubicBezTo>
                  <a:cubicBezTo>
                    <a:pt x="16" y="26"/>
                    <a:pt x="18" y="25"/>
                    <a:pt x="20" y="24"/>
                  </a:cubicBezTo>
                  <a:cubicBezTo>
                    <a:pt x="21" y="22"/>
                    <a:pt x="22" y="20"/>
                    <a:pt x="22" y="1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6"/>
                    <a:pt x="21" y="4"/>
                    <a:pt x="21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4"/>
                    <a:pt x="24" y="9"/>
                    <a:pt x="24" y="9"/>
                  </a:cubicBezTo>
                  <a:cubicBezTo>
                    <a:pt x="24" y="10"/>
                    <a:pt x="24" y="16"/>
                    <a:pt x="23" y="18"/>
                  </a:cubicBezTo>
                  <a:cubicBezTo>
                    <a:pt x="23" y="21"/>
                    <a:pt x="22" y="23"/>
                    <a:pt x="20" y="25"/>
                  </a:cubicBezTo>
                  <a:cubicBezTo>
                    <a:pt x="19" y="26"/>
                    <a:pt x="17" y="27"/>
                    <a:pt x="13" y="27"/>
                  </a:cubicBezTo>
                  <a:cubicBezTo>
                    <a:pt x="11" y="27"/>
                    <a:pt x="10" y="27"/>
                    <a:pt x="8" y="26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20"/>
            <p:cNvSpPr>
              <a:spLocks/>
            </p:cNvSpPr>
            <p:nvPr userDrawn="1"/>
          </p:nvSpPr>
          <p:spPr bwMode="auto">
            <a:xfrm>
              <a:off x="88280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21"/>
            <p:cNvSpPr>
              <a:spLocks/>
            </p:cNvSpPr>
            <p:nvPr userDrawn="1"/>
          </p:nvSpPr>
          <p:spPr bwMode="auto">
            <a:xfrm>
              <a:off x="8920163" y="858838"/>
              <a:ext cx="34925" cy="85725"/>
            </a:xfrm>
            <a:custGeom>
              <a:avLst/>
              <a:gdLst>
                <a:gd name="T0" fmla="*/ 4 w 11"/>
                <a:gd name="T1" fmla="*/ 11 h 27"/>
                <a:gd name="T2" fmla="*/ 4 w 11"/>
                <a:gd name="T3" fmla="*/ 3 h 27"/>
                <a:gd name="T4" fmla="*/ 2 w 11"/>
                <a:gd name="T5" fmla="*/ 2 h 27"/>
                <a:gd name="T6" fmla="*/ 0 w 11"/>
                <a:gd name="T7" fmla="*/ 2 h 27"/>
                <a:gd name="T8" fmla="*/ 0 w 11"/>
                <a:gd name="T9" fmla="*/ 2 h 27"/>
                <a:gd name="T10" fmla="*/ 0 w 11"/>
                <a:gd name="T11" fmla="*/ 1 h 27"/>
                <a:gd name="T12" fmla="*/ 0 w 11"/>
                <a:gd name="T13" fmla="*/ 0 h 27"/>
                <a:gd name="T14" fmla="*/ 6 w 11"/>
                <a:gd name="T15" fmla="*/ 0 h 27"/>
                <a:gd name="T16" fmla="*/ 11 w 11"/>
                <a:gd name="T17" fmla="*/ 0 h 27"/>
                <a:gd name="T18" fmla="*/ 11 w 11"/>
                <a:gd name="T19" fmla="*/ 1 h 27"/>
                <a:gd name="T20" fmla="*/ 11 w 11"/>
                <a:gd name="T21" fmla="*/ 1 h 27"/>
                <a:gd name="T22" fmla="*/ 11 w 11"/>
                <a:gd name="T23" fmla="*/ 2 h 27"/>
                <a:gd name="T24" fmla="*/ 9 w 11"/>
                <a:gd name="T25" fmla="*/ 2 h 27"/>
                <a:gd name="T26" fmla="*/ 8 w 11"/>
                <a:gd name="T27" fmla="*/ 3 h 27"/>
                <a:gd name="T28" fmla="*/ 8 w 11"/>
                <a:gd name="T29" fmla="*/ 12 h 27"/>
                <a:gd name="T30" fmla="*/ 8 w 11"/>
                <a:gd name="T31" fmla="*/ 15 h 27"/>
                <a:gd name="T32" fmla="*/ 8 w 11"/>
                <a:gd name="T33" fmla="*/ 24 h 27"/>
                <a:gd name="T34" fmla="*/ 10 w 11"/>
                <a:gd name="T35" fmla="*/ 25 h 27"/>
                <a:gd name="T36" fmla="*/ 11 w 11"/>
                <a:gd name="T37" fmla="*/ 25 h 27"/>
                <a:gd name="T38" fmla="*/ 11 w 11"/>
                <a:gd name="T39" fmla="*/ 26 h 27"/>
                <a:gd name="T40" fmla="*/ 11 w 11"/>
                <a:gd name="T41" fmla="*/ 27 h 27"/>
                <a:gd name="T42" fmla="*/ 11 w 11"/>
                <a:gd name="T43" fmla="*/ 27 h 27"/>
                <a:gd name="T44" fmla="*/ 6 w 11"/>
                <a:gd name="T45" fmla="*/ 27 h 27"/>
                <a:gd name="T46" fmla="*/ 0 w 11"/>
                <a:gd name="T47" fmla="*/ 27 h 27"/>
                <a:gd name="T48" fmla="*/ 0 w 11"/>
                <a:gd name="T49" fmla="*/ 27 h 27"/>
                <a:gd name="T50" fmla="*/ 0 w 11"/>
                <a:gd name="T51" fmla="*/ 26 h 27"/>
                <a:gd name="T52" fmla="*/ 0 w 11"/>
                <a:gd name="T53" fmla="*/ 25 h 27"/>
                <a:gd name="T54" fmla="*/ 2 w 11"/>
                <a:gd name="T55" fmla="*/ 25 h 27"/>
                <a:gd name="T56" fmla="*/ 4 w 11"/>
                <a:gd name="T57" fmla="*/ 24 h 27"/>
                <a:gd name="T58" fmla="*/ 4 w 11"/>
                <a:gd name="T59" fmla="*/ 14 h 27"/>
                <a:gd name="T60" fmla="*/ 4 w 11"/>
                <a:gd name="T61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7">
                  <a:moveTo>
                    <a:pt x="4" y="11"/>
                  </a:moveTo>
                  <a:cubicBezTo>
                    <a:pt x="4" y="10"/>
                    <a:pt x="4" y="4"/>
                    <a:pt x="4" y="3"/>
                  </a:cubicBezTo>
                  <a:cubicBezTo>
                    <a:pt x="4" y="2"/>
                    <a:pt x="4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11"/>
                    <a:pt x="8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24"/>
                    <a:pt x="8" y="24"/>
                  </a:cubicBezTo>
                  <a:cubicBezTo>
                    <a:pt x="8" y="25"/>
                    <a:pt x="8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9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24"/>
                    <a:pt x="4" y="16"/>
                    <a:pt x="4" y="14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22"/>
            <p:cNvSpPr>
              <a:spLocks/>
            </p:cNvSpPr>
            <p:nvPr userDrawn="1"/>
          </p:nvSpPr>
          <p:spPr bwMode="auto">
            <a:xfrm>
              <a:off x="8996363" y="858838"/>
              <a:ext cx="85725" cy="85725"/>
            </a:xfrm>
            <a:custGeom>
              <a:avLst/>
              <a:gdLst>
                <a:gd name="T0" fmla="*/ 4 w 27"/>
                <a:gd name="T1" fmla="*/ 5 h 27"/>
                <a:gd name="T2" fmla="*/ 2 w 27"/>
                <a:gd name="T3" fmla="*/ 2 h 27"/>
                <a:gd name="T4" fmla="*/ 0 w 27"/>
                <a:gd name="T5" fmla="*/ 2 h 27"/>
                <a:gd name="T6" fmla="*/ 0 w 27"/>
                <a:gd name="T7" fmla="*/ 1 h 27"/>
                <a:gd name="T8" fmla="*/ 0 w 27"/>
                <a:gd name="T9" fmla="*/ 1 h 27"/>
                <a:gd name="T10" fmla="*/ 0 w 27"/>
                <a:gd name="T11" fmla="*/ 0 h 27"/>
                <a:gd name="T12" fmla="*/ 1 w 27"/>
                <a:gd name="T13" fmla="*/ 0 h 27"/>
                <a:gd name="T14" fmla="*/ 4 w 27"/>
                <a:gd name="T15" fmla="*/ 0 h 27"/>
                <a:gd name="T16" fmla="*/ 6 w 27"/>
                <a:gd name="T17" fmla="*/ 0 h 27"/>
                <a:gd name="T18" fmla="*/ 7 w 27"/>
                <a:gd name="T19" fmla="*/ 1 h 27"/>
                <a:gd name="T20" fmla="*/ 15 w 27"/>
                <a:gd name="T21" fmla="*/ 11 h 27"/>
                <a:gd name="T22" fmla="*/ 23 w 27"/>
                <a:gd name="T23" fmla="*/ 20 h 27"/>
                <a:gd name="T24" fmla="*/ 23 w 27"/>
                <a:gd name="T25" fmla="*/ 20 h 27"/>
                <a:gd name="T26" fmla="*/ 23 w 27"/>
                <a:gd name="T27" fmla="*/ 16 h 27"/>
                <a:gd name="T28" fmla="*/ 23 w 27"/>
                <a:gd name="T29" fmla="*/ 9 h 27"/>
                <a:gd name="T30" fmla="*/ 22 w 27"/>
                <a:gd name="T31" fmla="*/ 3 h 27"/>
                <a:gd name="T32" fmla="*/ 20 w 27"/>
                <a:gd name="T33" fmla="*/ 2 h 27"/>
                <a:gd name="T34" fmla="*/ 19 w 27"/>
                <a:gd name="T35" fmla="*/ 2 h 27"/>
                <a:gd name="T36" fmla="*/ 19 w 27"/>
                <a:gd name="T37" fmla="*/ 1 h 27"/>
                <a:gd name="T38" fmla="*/ 19 w 27"/>
                <a:gd name="T39" fmla="*/ 1 h 27"/>
                <a:gd name="T40" fmla="*/ 19 w 27"/>
                <a:gd name="T41" fmla="*/ 0 h 27"/>
                <a:gd name="T42" fmla="*/ 23 w 27"/>
                <a:gd name="T43" fmla="*/ 0 h 27"/>
                <a:gd name="T44" fmla="*/ 27 w 27"/>
                <a:gd name="T45" fmla="*/ 0 h 27"/>
                <a:gd name="T46" fmla="*/ 27 w 27"/>
                <a:gd name="T47" fmla="*/ 1 h 27"/>
                <a:gd name="T48" fmla="*/ 27 w 27"/>
                <a:gd name="T49" fmla="*/ 1 h 27"/>
                <a:gd name="T50" fmla="*/ 27 w 27"/>
                <a:gd name="T51" fmla="*/ 2 h 27"/>
                <a:gd name="T52" fmla="*/ 26 w 27"/>
                <a:gd name="T53" fmla="*/ 2 h 27"/>
                <a:gd name="T54" fmla="*/ 24 w 27"/>
                <a:gd name="T55" fmla="*/ 4 h 27"/>
                <a:gd name="T56" fmla="*/ 24 w 27"/>
                <a:gd name="T57" fmla="*/ 12 h 27"/>
                <a:gd name="T58" fmla="*/ 24 w 27"/>
                <a:gd name="T59" fmla="*/ 26 h 27"/>
                <a:gd name="T60" fmla="*/ 24 w 27"/>
                <a:gd name="T61" fmla="*/ 27 h 27"/>
                <a:gd name="T62" fmla="*/ 23 w 27"/>
                <a:gd name="T63" fmla="*/ 27 h 27"/>
                <a:gd name="T64" fmla="*/ 19 w 27"/>
                <a:gd name="T65" fmla="*/ 21 h 27"/>
                <a:gd name="T66" fmla="*/ 13 w 27"/>
                <a:gd name="T67" fmla="*/ 14 h 27"/>
                <a:gd name="T68" fmla="*/ 6 w 27"/>
                <a:gd name="T69" fmla="*/ 5 h 27"/>
                <a:gd name="T70" fmla="*/ 5 w 27"/>
                <a:gd name="T71" fmla="*/ 5 h 27"/>
                <a:gd name="T72" fmla="*/ 5 w 27"/>
                <a:gd name="T73" fmla="*/ 13 h 27"/>
                <a:gd name="T74" fmla="*/ 6 w 27"/>
                <a:gd name="T75" fmla="*/ 23 h 27"/>
                <a:gd name="T76" fmla="*/ 7 w 27"/>
                <a:gd name="T77" fmla="*/ 25 h 27"/>
                <a:gd name="T78" fmla="*/ 8 w 27"/>
                <a:gd name="T79" fmla="*/ 25 h 27"/>
                <a:gd name="T80" fmla="*/ 8 w 27"/>
                <a:gd name="T81" fmla="*/ 26 h 27"/>
                <a:gd name="T82" fmla="*/ 8 w 27"/>
                <a:gd name="T83" fmla="*/ 26 h 27"/>
                <a:gd name="T84" fmla="*/ 8 w 27"/>
                <a:gd name="T85" fmla="*/ 27 h 27"/>
                <a:gd name="T86" fmla="*/ 5 w 27"/>
                <a:gd name="T87" fmla="*/ 27 h 27"/>
                <a:gd name="T88" fmla="*/ 1 w 27"/>
                <a:gd name="T89" fmla="*/ 27 h 27"/>
                <a:gd name="T90" fmla="*/ 1 w 27"/>
                <a:gd name="T91" fmla="*/ 27 h 27"/>
                <a:gd name="T92" fmla="*/ 1 w 27"/>
                <a:gd name="T93" fmla="*/ 26 h 27"/>
                <a:gd name="T94" fmla="*/ 1 w 27"/>
                <a:gd name="T95" fmla="*/ 25 h 27"/>
                <a:gd name="T96" fmla="*/ 2 w 27"/>
                <a:gd name="T97" fmla="*/ 25 h 27"/>
                <a:gd name="T98" fmla="*/ 4 w 27"/>
                <a:gd name="T99" fmla="*/ 23 h 27"/>
                <a:gd name="T100" fmla="*/ 4 w 27"/>
                <a:gd name="T101" fmla="*/ 12 h 27"/>
                <a:gd name="T102" fmla="*/ 4 w 27"/>
                <a:gd name="T103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" h="27">
                  <a:moveTo>
                    <a:pt x="4" y="5"/>
                  </a:moveTo>
                  <a:cubicBezTo>
                    <a:pt x="4" y="3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15" y="10"/>
                    <a:pt x="15" y="11"/>
                  </a:cubicBezTo>
                  <a:cubicBezTo>
                    <a:pt x="15" y="11"/>
                    <a:pt x="22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3"/>
                    <a:pt x="23" y="11"/>
                    <a:pt x="23" y="9"/>
                  </a:cubicBezTo>
                  <a:cubicBezTo>
                    <a:pt x="23" y="7"/>
                    <a:pt x="22" y="4"/>
                    <a:pt x="22" y="3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4" y="2"/>
                    <a:pt x="24" y="4"/>
                  </a:cubicBezTo>
                  <a:cubicBezTo>
                    <a:pt x="24" y="6"/>
                    <a:pt x="24" y="10"/>
                    <a:pt x="24" y="12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3" y="27"/>
                    <a:pt x="23" y="27"/>
                  </a:cubicBezTo>
                  <a:cubicBezTo>
                    <a:pt x="23" y="26"/>
                    <a:pt x="21" y="24"/>
                    <a:pt x="19" y="21"/>
                  </a:cubicBezTo>
                  <a:cubicBezTo>
                    <a:pt x="16" y="18"/>
                    <a:pt x="13" y="14"/>
                    <a:pt x="13" y="14"/>
                  </a:cubicBezTo>
                  <a:cubicBezTo>
                    <a:pt x="13" y="14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6"/>
                    <a:pt x="6" y="22"/>
                    <a:pt x="6" y="23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6" y="27"/>
                    <a:pt x="5" y="27"/>
                  </a:cubicBezTo>
                  <a:cubicBezTo>
                    <a:pt x="4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3"/>
                  </a:cubicBezTo>
                  <a:cubicBezTo>
                    <a:pt x="4" y="22"/>
                    <a:pt x="4" y="18"/>
                    <a:pt x="4" y="12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23"/>
            <p:cNvSpPr>
              <a:spLocks/>
            </p:cNvSpPr>
            <p:nvPr userDrawn="1"/>
          </p:nvSpPr>
          <p:spPr bwMode="auto">
            <a:xfrm>
              <a:off x="9123363" y="858838"/>
              <a:ext cx="73025" cy="85725"/>
            </a:xfrm>
            <a:custGeom>
              <a:avLst/>
              <a:gdLst>
                <a:gd name="T0" fmla="*/ 7 w 23"/>
                <a:gd name="T1" fmla="*/ 12 h 27"/>
                <a:gd name="T2" fmla="*/ 12 w 23"/>
                <a:gd name="T3" fmla="*/ 12 h 27"/>
                <a:gd name="T4" fmla="*/ 13 w 23"/>
                <a:gd name="T5" fmla="*/ 11 h 27"/>
                <a:gd name="T6" fmla="*/ 14 w 23"/>
                <a:gd name="T7" fmla="*/ 9 h 27"/>
                <a:gd name="T8" fmla="*/ 14 w 23"/>
                <a:gd name="T9" fmla="*/ 9 h 27"/>
                <a:gd name="T10" fmla="*/ 15 w 23"/>
                <a:gd name="T11" fmla="*/ 9 h 27"/>
                <a:gd name="T12" fmla="*/ 15 w 23"/>
                <a:gd name="T13" fmla="*/ 9 h 27"/>
                <a:gd name="T14" fmla="*/ 15 w 23"/>
                <a:gd name="T15" fmla="*/ 13 h 27"/>
                <a:gd name="T16" fmla="*/ 15 w 23"/>
                <a:gd name="T17" fmla="*/ 17 h 27"/>
                <a:gd name="T18" fmla="*/ 15 w 23"/>
                <a:gd name="T19" fmla="*/ 17 h 27"/>
                <a:gd name="T20" fmla="*/ 14 w 23"/>
                <a:gd name="T21" fmla="*/ 17 h 27"/>
                <a:gd name="T22" fmla="*/ 14 w 23"/>
                <a:gd name="T23" fmla="*/ 17 h 27"/>
                <a:gd name="T24" fmla="*/ 14 w 23"/>
                <a:gd name="T25" fmla="*/ 15 h 27"/>
                <a:gd name="T26" fmla="*/ 12 w 23"/>
                <a:gd name="T27" fmla="*/ 14 h 27"/>
                <a:gd name="T28" fmla="*/ 7 w 23"/>
                <a:gd name="T29" fmla="*/ 14 h 27"/>
                <a:gd name="T30" fmla="*/ 7 w 23"/>
                <a:gd name="T31" fmla="*/ 16 h 27"/>
                <a:gd name="T32" fmla="*/ 7 w 23"/>
                <a:gd name="T33" fmla="*/ 22 h 27"/>
                <a:gd name="T34" fmla="*/ 9 w 23"/>
                <a:gd name="T35" fmla="*/ 25 h 27"/>
                <a:gd name="T36" fmla="*/ 12 w 23"/>
                <a:gd name="T37" fmla="*/ 25 h 27"/>
                <a:gd name="T38" fmla="*/ 15 w 23"/>
                <a:gd name="T39" fmla="*/ 25 h 27"/>
                <a:gd name="T40" fmla="*/ 18 w 23"/>
                <a:gd name="T41" fmla="*/ 24 h 27"/>
                <a:gd name="T42" fmla="*/ 22 w 23"/>
                <a:gd name="T43" fmla="*/ 20 h 27"/>
                <a:gd name="T44" fmla="*/ 22 w 23"/>
                <a:gd name="T45" fmla="*/ 20 h 27"/>
                <a:gd name="T46" fmla="*/ 23 w 23"/>
                <a:gd name="T47" fmla="*/ 20 h 27"/>
                <a:gd name="T48" fmla="*/ 23 w 23"/>
                <a:gd name="T49" fmla="*/ 21 h 27"/>
                <a:gd name="T50" fmla="*/ 21 w 23"/>
                <a:gd name="T51" fmla="*/ 26 h 27"/>
                <a:gd name="T52" fmla="*/ 20 w 23"/>
                <a:gd name="T53" fmla="*/ 27 h 27"/>
                <a:gd name="T54" fmla="*/ 17 w 23"/>
                <a:gd name="T55" fmla="*/ 27 h 27"/>
                <a:gd name="T56" fmla="*/ 5 w 23"/>
                <a:gd name="T57" fmla="*/ 27 h 27"/>
                <a:gd name="T58" fmla="*/ 2 w 23"/>
                <a:gd name="T59" fmla="*/ 27 h 27"/>
                <a:gd name="T60" fmla="*/ 0 w 23"/>
                <a:gd name="T61" fmla="*/ 27 h 27"/>
                <a:gd name="T62" fmla="*/ 0 w 23"/>
                <a:gd name="T63" fmla="*/ 27 h 27"/>
                <a:gd name="T64" fmla="*/ 0 w 23"/>
                <a:gd name="T65" fmla="*/ 26 h 27"/>
                <a:gd name="T66" fmla="*/ 0 w 23"/>
                <a:gd name="T67" fmla="*/ 25 h 27"/>
                <a:gd name="T68" fmla="*/ 2 w 23"/>
                <a:gd name="T69" fmla="*/ 25 h 27"/>
                <a:gd name="T70" fmla="*/ 4 w 23"/>
                <a:gd name="T71" fmla="*/ 24 h 27"/>
                <a:gd name="T72" fmla="*/ 4 w 23"/>
                <a:gd name="T73" fmla="*/ 15 h 27"/>
                <a:gd name="T74" fmla="*/ 4 w 23"/>
                <a:gd name="T75" fmla="*/ 11 h 27"/>
                <a:gd name="T76" fmla="*/ 4 w 23"/>
                <a:gd name="T77" fmla="*/ 3 h 27"/>
                <a:gd name="T78" fmla="*/ 2 w 23"/>
                <a:gd name="T79" fmla="*/ 2 h 27"/>
                <a:gd name="T80" fmla="*/ 0 w 23"/>
                <a:gd name="T81" fmla="*/ 2 h 27"/>
                <a:gd name="T82" fmla="*/ 0 w 23"/>
                <a:gd name="T83" fmla="*/ 1 h 27"/>
                <a:gd name="T84" fmla="*/ 0 w 23"/>
                <a:gd name="T85" fmla="*/ 0 h 27"/>
                <a:gd name="T86" fmla="*/ 0 w 23"/>
                <a:gd name="T87" fmla="*/ 0 h 27"/>
                <a:gd name="T88" fmla="*/ 5 w 23"/>
                <a:gd name="T89" fmla="*/ 0 h 27"/>
                <a:gd name="T90" fmla="*/ 6 w 23"/>
                <a:gd name="T91" fmla="*/ 0 h 27"/>
                <a:gd name="T92" fmla="*/ 17 w 23"/>
                <a:gd name="T93" fmla="*/ 0 h 27"/>
                <a:gd name="T94" fmla="*/ 19 w 23"/>
                <a:gd name="T95" fmla="*/ 0 h 27"/>
                <a:gd name="T96" fmla="*/ 19 w 23"/>
                <a:gd name="T97" fmla="*/ 0 h 27"/>
                <a:gd name="T98" fmla="*/ 21 w 23"/>
                <a:gd name="T99" fmla="*/ 6 h 27"/>
                <a:gd name="T100" fmla="*/ 21 w 23"/>
                <a:gd name="T101" fmla="*/ 7 h 27"/>
                <a:gd name="T102" fmla="*/ 20 w 23"/>
                <a:gd name="T103" fmla="*/ 7 h 27"/>
                <a:gd name="T104" fmla="*/ 20 w 23"/>
                <a:gd name="T105" fmla="*/ 7 h 27"/>
                <a:gd name="T106" fmla="*/ 16 w 23"/>
                <a:gd name="T107" fmla="*/ 3 h 27"/>
                <a:gd name="T108" fmla="*/ 14 w 23"/>
                <a:gd name="T109" fmla="*/ 2 h 27"/>
                <a:gd name="T110" fmla="*/ 7 w 23"/>
                <a:gd name="T111" fmla="*/ 2 h 27"/>
                <a:gd name="T112" fmla="*/ 7 w 23"/>
                <a:gd name="T113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" h="27">
                  <a:moveTo>
                    <a:pt x="7" y="12"/>
                  </a:moveTo>
                  <a:cubicBezTo>
                    <a:pt x="7" y="12"/>
                    <a:pt x="11" y="12"/>
                    <a:pt x="12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4" y="10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13"/>
                    <a:pt x="15" y="13"/>
                  </a:cubicBezTo>
                  <a:cubicBezTo>
                    <a:pt x="15" y="14"/>
                    <a:pt x="15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6"/>
                    <a:pt x="14" y="15"/>
                  </a:cubicBezTo>
                  <a:cubicBezTo>
                    <a:pt x="13" y="15"/>
                    <a:pt x="13" y="14"/>
                    <a:pt x="12" y="14"/>
                  </a:cubicBezTo>
                  <a:cubicBezTo>
                    <a:pt x="10" y="14"/>
                    <a:pt x="8" y="14"/>
                    <a:pt x="7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8"/>
                    <a:pt x="7" y="22"/>
                    <a:pt x="7" y="22"/>
                  </a:cubicBezTo>
                  <a:cubicBezTo>
                    <a:pt x="7" y="24"/>
                    <a:pt x="8" y="25"/>
                    <a:pt x="9" y="25"/>
                  </a:cubicBezTo>
                  <a:cubicBezTo>
                    <a:pt x="10" y="25"/>
                    <a:pt x="11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8" y="25"/>
                    <a:pt x="18" y="24"/>
                  </a:cubicBezTo>
                  <a:cubicBezTo>
                    <a:pt x="19" y="24"/>
                    <a:pt x="21" y="21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20" y="27"/>
                    <a:pt x="19" y="27"/>
                    <a:pt x="17" y="27"/>
                  </a:cubicBezTo>
                  <a:cubicBezTo>
                    <a:pt x="14" y="27"/>
                    <a:pt x="11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0"/>
                    <a:pt x="14" y="0"/>
                    <a:pt x="17" y="0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17" y="3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24"/>
            <p:cNvSpPr>
              <a:spLocks/>
            </p:cNvSpPr>
            <p:nvPr userDrawn="1"/>
          </p:nvSpPr>
          <p:spPr bwMode="auto">
            <a:xfrm>
              <a:off x="92344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1 w 16"/>
                <a:gd name="T5" fmla="*/ 25 h 27"/>
                <a:gd name="T6" fmla="*/ 1 w 16"/>
                <a:gd name="T7" fmla="*/ 26 h 27"/>
                <a:gd name="T8" fmla="*/ 0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3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0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3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3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25"/>
            <p:cNvSpPr>
              <a:spLocks/>
            </p:cNvSpPr>
            <p:nvPr userDrawn="1"/>
          </p:nvSpPr>
          <p:spPr bwMode="auto">
            <a:xfrm>
              <a:off x="932973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26"/>
            <p:cNvSpPr>
              <a:spLocks/>
            </p:cNvSpPr>
            <p:nvPr userDrawn="1"/>
          </p:nvSpPr>
          <p:spPr bwMode="auto">
            <a:xfrm>
              <a:off x="9488488" y="858838"/>
              <a:ext cx="50800" cy="85725"/>
            </a:xfrm>
            <a:custGeom>
              <a:avLst/>
              <a:gdLst>
                <a:gd name="T0" fmla="*/ 2 w 16"/>
                <a:gd name="T1" fmla="*/ 25 h 27"/>
                <a:gd name="T2" fmla="*/ 1 w 16"/>
                <a:gd name="T3" fmla="*/ 25 h 27"/>
                <a:gd name="T4" fmla="*/ 1 w 16"/>
                <a:gd name="T5" fmla="*/ 25 h 27"/>
                <a:gd name="T6" fmla="*/ 0 w 16"/>
                <a:gd name="T7" fmla="*/ 26 h 27"/>
                <a:gd name="T8" fmla="*/ 0 w 16"/>
                <a:gd name="T9" fmla="*/ 25 h 27"/>
                <a:gd name="T10" fmla="*/ 0 w 16"/>
                <a:gd name="T11" fmla="*/ 19 h 27"/>
                <a:gd name="T12" fmla="*/ 1 w 16"/>
                <a:gd name="T13" fmla="*/ 18 h 27"/>
                <a:gd name="T14" fmla="*/ 1 w 16"/>
                <a:gd name="T15" fmla="*/ 18 h 27"/>
                <a:gd name="T16" fmla="*/ 1 w 16"/>
                <a:gd name="T17" fmla="*/ 19 h 27"/>
                <a:gd name="T18" fmla="*/ 3 w 16"/>
                <a:gd name="T19" fmla="*/ 23 h 27"/>
                <a:gd name="T20" fmla="*/ 8 w 16"/>
                <a:gd name="T21" fmla="*/ 26 h 27"/>
                <a:gd name="T22" fmla="*/ 13 w 16"/>
                <a:gd name="T23" fmla="*/ 21 h 27"/>
                <a:gd name="T24" fmla="*/ 7 w 16"/>
                <a:gd name="T25" fmla="*/ 15 h 27"/>
                <a:gd name="T26" fmla="*/ 2 w 16"/>
                <a:gd name="T27" fmla="*/ 12 h 27"/>
                <a:gd name="T28" fmla="*/ 0 w 16"/>
                <a:gd name="T29" fmla="*/ 6 h 27"/>
                <a:gd name="T30" fmla="*/ 2 w 16"/>
                <a:gd name="T31" fmla="*/ 2 h 27"/>
                <a:gd name="T32" fmla="*/ 7 w 16"/>
                <a:gd name="T33" fmla="*/ 0 h 27"/>
                <a:gd name="T34" fmla="*/ 12 w 16"/>
                <a:gd name="T35" fmla="*/ 1 h 27"/>
                <a:gd name="T36" fmla="*/ 13 w 16"/>
                <a:gd name="T37" fmla="*/ 1 h 27"/>
                <a:gd name="T38" fmla="*/ 13 w 16"/>
                <a:gd name="T39" fmla="*/ 0 h 27"/>
                <a:gd name="T40" fmla="*/ 14 w 16"/>
                <a:gd name="T41" fmla="*/ 0 h 27"/>
                <a:gd name="T42" fmla="*/ 14 w 16"/>
                <a:gd name="T43" fmla="*/ 1 h 27"/>
                <a:gd name="T44" fmla="*/ 14 w 16"/>
                <a:gd name="T45" fmla="*/ 7 h 27"/>
                <a:gd name="T46" fmla="*/ 14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1 w 16"/>
                <a:gd name="T53" fmla="*/ 3 h 27"/>
                <a:gd name="T54" fmla="*/ 7 w 16"/>
                <a:gd name="T55" fmla="*/ 1 h 27"/>
                <a:gd name="T56" fmla="*/ 3 w 16"/>
                <a:gd name="T57" fmla="*/ 6 h 27"/>
                <a:gd name="T58" fmla="*/ 4 w 16"/>
                <a:gd name="T59" fmla="*/ 9 h 27"/>
                <a:gd name="T60" fmla="*/ 8 w 16"/>
                <a:gd name="T61" fmla="*/ 11 h 27"/>
                <a:gd name="T62" fmla="*/ 14 w 16"/>
                <a:gd name="T63" fmla="*/ 14 h 27"/>
                <a:gd name="T64" fmla="*/ 16 w 16"/>
                <a:gd name="T65" fmla="*/ 19 h 27"/>
                <a:gd name="T66" fmla="*/ 8 w 16"/>
                <a:gd name="T67" fmla="*/ 27 h 27"/>
                <a:gd name="T68" fmla="*/ 2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2" y="25"/>
                  </a:move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20"/>
                    <a:pt x="2" y="21"/>
                    <a:pt x="3" y="23"/>
                  </a:cubicBezTo>
                  <a:cubicBezTo>
                    <a:pt x="4" y="25"/>
                    <a:pt x="6" y="26"/>
                    <a:pt x="8" y="26"/>
                  </a:cubicBezTo>
                  <a:cubicBezTo>
                    <a:pt x="10" y="26"/>
                    <a:pt x="13" y="24"/>
                    <a:pt x="13" y="21"/>
                  </a:cubicBezTo>
                  <a:cubicBezTo>
                    <a:pt x="13" y="17"/>
                    <a:pt x="10" y="16"/>
                    <a:pt x="7" y="15"/>
                  </a:cubicBezTo>
                  <a:cubicBezTo>
                    <a:pt x="6" y="14"/>
                    <a:pt x="3" y="13"/>
                    <a:pt x="2" y="12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10" y="0"/>
                    <a:pt x="11" y="0"/>
                    <a:pt x="12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2"/>
                    <a:pt x="14" y="6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4"/>
                    <a:pt x="11" y="3"/>
                  </a:cubicBezTo>
                  <a:cubicBezTo>
                    <a:pt x="10" y="2"/>
                    <a:pt x="9" y="1"/>
                    <a:pt x="7" y="1"/>
                  </a:cubicBezTo>
                  <a:cubicBezTo>
                    <a:pt x="4" y="1"/>
                    <a:pt x="3" y="4"/>
                    <a:pt x="3" y="6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5" y="10"/>
                    <a:pt x="7" y="11"/>
                    <a:pt x="8" y="11"/>
                  </a:cubicBezTo>
                  <a:cubicBezTo>
                    <a:pt x="11" y="12"/>
                    <a:pt x="13" y="12"/>
                    <a:pt x="14" y="14"/>
                  </a:cubicBezTo>
                  <a:cubicBezTo>
                    <a:pt x="15" y="15"/>
                    <a:pt x="16" y="17"/>
                    <a:pt x="16" y="19"/>
                  </a:cubicBezTo>
                  <a:cubicBezTo>
                    <a:pt x="16" y="23"/>
                    <a:pt x="13" y="27"/>
                    <a:pt x="8" y="27"/>
                  </a:cubicBezTo>
                  <a:cubicBezTo>
                    <a:pt x="5" y="27"/>
                    <a:pt x="4" y="26"/>
                    <a:pt x="2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3" name="Freeform 27"/>
            <p:cNvSpPr>
              <a:spLocks/>
            </p:cNvSpPr>
            <p:nvPr userDrawn="1"/>
          </p:nvSpPr>
          <p:spPr bwMode="auto">
            <a:xfrm>
              <a:off x="9580563" y="858838"/>
              <a:ext cx="79375" cy="85725"/>
            </a:xfrm>
            <a:custGeom>
              <a:avLst/>
              <a:gdLst>
                <a:gd name="T0" fmla="*/ 4 w 25"/>
                <a:gd name="T1" fmla="*/ 24 h 27"/>
                <a:gd name="T2" fmla="*/ 0 w 25"/>
                <a:gd name="T3" fmla="*/ 13 h 27"/>
                <a:gd name="T4" fmla="*/ 4 w 25"/>
                <a:gd name="T5" fmla="*/ 4 h 27"/>
                <a:gd name="T6" fmla="*/ 13 w 25"/>
                <a:gd name="T7" fmla="*/ 0 h 27"/>
                <a:gd name="T8" fmla="*/ 21 w 25"/>
                <a:gd name="T9" fmla="*/ 2 h 27"/>
                <a:gd name="T10" fmla="*/ 21 w 25"/>
                <a:gd name="T11" fmla="*/ 2 h 27"/>
                <a:gd name="T12" fmla="*/ 22 w 25"/>
                <a:gd name="T13" fmla="*/ 1 h 27"/>
                <a:gd name="T14" fmla="*/ 22 w 25"/>
                <a:gd name="T15" fmla="*/ 1 h 27"/>
                <a:gd name="T16" fmla="*/ 23 w 25"/>
                <a:gd name="T17" fmla="*/ 1 h 27"/>
                <a:gd name="T18" fmla="*/ 24 w 25"/>
                <a:gd name="T19" fmla="*/ 8 h 27"/>
                <a:gd name="T20" fmla="*/ 23 w 25"/>
                <a:gd name="T21" fmla="*/ 9 h 27"/>
                <a:gd name="T22" fmla="*/ 23 w 25"/>
                <a:gd name="T23" fmla="*/ 9 h 27"/>
                <a:gd name="T24" fmla="*/ 22 w 25"/>
                <a:gd name="T25" fmla="*/ 9 h 27"/>
                <a:gd name="T26" fmla="*/ 20 w 25"/>
                <a:gd name="T27" fmla="*/ 4 h 27"/>
                <a:gd name="T28" fmla="*/ 13 w 25"/>
                <a:gd name="T29" fmla="*/ 1 h 27"/>
                <a:gd name="T30" fmla="*/ 4 w 25"/>
                <a:gd name="T31" fmla="*/ 12 h 27"/>
                <a:gd name="T32" fmla="*/ 7 w 25"/>
                <a:gd name="T33" fmla="*/ 22 h 27"/>
                <a:gd name="T34" fmla="*/ 14 w 25"/>
                <a:gd name="T35" fmla="*/ 25 h 27"/>
                <a:gd name="T36" fmla="*/ 24 w 25"/>
                <a:gd name="T37" fmla="*/ 20 h 27"/>
                <a:gd name="T38" fmla="*/ 24 w 25"/>
                <a:gd name="T39" fmla="*/ 20 h 27"/>
                <a:gd name="T40" fmla="*/ 24 w 25"/>
                <a:gd name="T41" fmla="*/ 21 h 27"/>
                <a:gd name="T42" fmla="*/ 25 w 25"/>
                <a:gd name="T43" fmla="*/ 21 h 27"/>
                <a:gd name="T44" fmla="*/ 13 w 25"/>
                <a:gd name="T45" fmla="*/ 27 h 27"/>
                <a:gd name="T46" fmla="*/ 4 w 25"/>
                <a:gd name="T4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7">
                  <a:moveTo>
                    <a:pt x="4" y="24"/>
                  </a:moveTo>
                  <a:cubicBezTo>
                    <a:pt x="1" y="21"/>
                    <a:pt x="0" y="17"/>
                    <a:pt x="0" y="13"/>
                  </a:cubicBezTo>
                  <a:cubicBezTo>
                    <a:pt x="0" y="10"/>
                    <a:pt x="1" y="6"/>
                    <a:pt x="4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7"/>
                    <a:pt x="24" y="8"/>
                  </a:cubicBezTo>
                  <a:cubicBezTo>
                    <a:pt x="24" y="9"/>
                    <a:pt x="24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2" y="9"/>
                  </a:cubicBezTo>
                  <a:cubicBezTo>
                    <a:pt x="22" y="7"/>
                    <a:pt x="21" y="6"/>
                    <a:pt x="20" y="4"/>
                  </a:cubicBezTo>
                  <a:cubicBezTo>
                    <a:pt x="18" y="2"/>
                    <a:pt x="16" y="1"/>
                    <a:pt x="13" y="1"/>
                  </a:cubicBezTo>
                  <a:cubicBezTo>
                    <a:pt x="6" y="1"/>
                    <a:pt x="4" y="7"/>
                    <a:pt x="4" y="12"/>
                  </a:cubicBezTo>
                  <a:cubicBezTo>
                    <a:pt x="4" y="15"/>
                    <a:pt x="4" y="19"/>
                    <a:pt x="7" y="22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9" y="25"/>
                    <a:pt x="22" y="23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4"/>
                    <a:pt x="19" y="27"/>
                    <a:pt x="13" y="27"/>
                  </a:cubicBezTo>
                  <a:cubicBezTo>
                    <a:pt x="9" y="27"/>
                    <a:pt x="6" y="26"/>
                    <a:pt x="4" y="2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4" name="Freeform 28"/>
            <p:cNvSpPr>
              <a:spLocks/>
            </p:cNvSpPr>
            <p:nvPr userDrawn="1"/>
          </p:nvSpPr>
          <p:spPr bwMode="auto">
            <a:xfrm>
              <a:off x="9698038" y="858838"/>
              <a:ext cx="92075" cy="85725"/>
            </a:xfrm>
            <a:custGeom>
              <a:avLst/>
              <a:gdLst>
                <a:gd name="T0" fmla="*/ 4 w 29"/>
                <a:gd name="T1" fmla="*/ 4 h 27"/>
                <a:gd name="T2" fmla="*/ 0 w 29"/>
                <a:gd name="T3" fmla="*/ 2 h 27"/>
                <a:gd name="T4" fmla="*/ 0 w 29"/>
                <a:gd name="T5" fmla="*/ 1 h 27"/>
                <a:gd name="T6" fmla="*/ 6 w 29"/>
                <a:gd name="T7" fmla="*/ 0 h 27"/>
                <a:gd name="T8" fmla="*/ 11 w 29"/>
                <a:gd name="T9" fmla="*/ 0 h 27"/>
                <a:gd name="T10" fmla="*/ 11 w 29"/>
                <a:gd name="T11" fmla="*/ 2 h 27"/>
                <a:gd name="T12" fmla="*/ 7 w 29"/>
                <a:gd name="T13" fmla="*/ 4 h 27"/>
                <a:gd name="T14" fmla="*/ 7 w 29"/>
                <a:gd name="T15" fmla="*/ 12 h 27"/>
                <a:gd name="T16" fmla="*/ 21 w 29"/>
                <a:gd name="T17" fmla="*/ 12 h 27"/>
                <a:gd name="T18" fmla="*/ 22 w 29"/>
                <a:gd name="T19" fmla="*/ 11 h 27"/>
                <a:gd name="T20" fmla="*/ 21 w 29"/>
                <a:gd name="T21" fmla="*/ 2 h 27"/>
                <a:gd name="T22" fmla="*/ 19 w 29"/>
                <a:gd name="T23" fmla="*/ 1 h 27"/>
                <a:gd name="T24" fmla="*/ 19 w 29"/>
                <a:gd name="T25" fmla="*/ 0 h 27"/>
                <a:gd name="T26" fmla="*/ 28 w 29"/>
                <a:gd name="T27" fmla="*/ 0 h 27"/>
                <a:gd name="T28" fmla="*/ 29 w 29"/>
                <a:gd name="T29" fmla="*/ 1 h 27"/>
                <a:gd name="T30" fmla="*/ 27 w 29"/>
                <a:gd name="T31" fmla="*/ 2 h 27"/>
                <a:gd name="T32" fmla="*/ 25 w 29"/>
                <a:gd name="T33" fmla="*/ 12 h 27"/>
                <a:gd name="T34" fmla="*/ 26 w 29"/>
                <a:gd name="T35" fmla="*/ 23 h 27"/>
                <a:gd name="T36" fmla="*/ 29 w 29"/>
                <a:gd name="T37" fmla="*/ 25 h 27"/>
                <a:gd name="T38" fmla="*/ 29 w 29"/>
                <a:gd name="T39" fmla="*/ 26 h 27"/>
                <a:gd name="T40" fmla="*/ 24 w 29"/>
                <a:gd name="T41" fmla="*/ 27 h 27"/>
                <a:gd name="T42" fmla="*/ 18 w 29"/>
                <a:gd name="T43" fmla="*/ 27 h 27"/>
                <a:gd name="T44" fmla="*/ 19 w 29"/>
                <a:gd name="T45" fmla="*/ 25 h 27"/>
                <a:gd name="T46" fmla="*/ 22 w 29"/>
                <a:gd name="T47" fmla="*/ 24 h 27"/>
                <a:gd name="T48" fmla="*/ 22 w 29"/>
                <a:gd name="T49" fmla="*/ 14 h 27"/>
                <a:gd name="T50" fmla="*/ 8 w 29"/>
                <a:gd name="T51" fmla="*/ 14 h 27"/>
                <a:gd name="T52" fmla="*/ 7 w 29"/>
                <a:gd name="T53" fmla="*/ 15 h 27"/>
                <a:gd name="T54" fmla="*/ 8 w 29"/>
                <a:gd name="T55" fmla="*/ 25 h 27"/>
                <a:gd name="T56" fmla="*/ 10 w 29"/>
                <a:gd name="T57" fmla="*/ 26 h 27"/>
                <a:gd name="T58" fmla="*/ 10 w 29"/>
                <a:gd name="T59" fmla="*/ 27 h 27"/>
                <a:gd name="T60" fmla="*/ 0 w 29"/>
                <a:gd name="T61" fmla="*/ 27 h 27"/>
                <a:gd name="T62" fmla="*/ 0 w 29"/>
                <a:gd name="T63" fmla="*/ 26 h 27"/>
                <a:gd name="T64" fmla="*/ 3 w 29"/>
                <a:gd name="T65" fmla="*/ 25 h 27"/>
                <a:gd name="T66" fmla="*/ 4 w 29"/>
                <a:gd name="T6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27">
                  <a:moveTo>
                    <a:pt x="4" y="12"/>
                  </a:moveTo>
                  <a:cubicBezTo>
                    <a:pt x="4" y="10"/>
                    <a:pt x="4" y="5"/>
                    <a:pt x="4" y="4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4"/>
                  </a:cubicBezTo>
                  <a:cubicBezTo>
                    <a:pt x="7" y="4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9"/>
                    <a:pt x="22" y="4"/>
                    <a:pt x="22" y="4"/>
                  </a:cubicBezTo>
                  <a:cubicBezTo>
                    <a:pt x="22" y="2"/>
                    <a:pt x="22" y="2"/>
                    <a:pt x="21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4" y="0"/>
                  </a:cubicBezTo>
                  <a:cubicBezTo>
                    <a:pt x="26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2"/>
                    <a:pt x="29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4"/>
                  </a:cubicBezTo>
                  <a:cubicBezTo>
                    <a:pt x="26" y="4"/>
                    <a:pt x="25" y="10"/>
                    <a:pt x="25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21"/>
                    <a:pt x="26" y="23"/>
                  </a:cubicBezTo>
                  <a:cubicBezTo>
                    <a:pt x="26" y="25"/>
                    <a:pt x="26" y="25"/>
                    <a:pt x="27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8" y="27"/>
                    <a:pt x="27" y="27"/>
                    <a:pt x="24" y="27"/>
                  </a:cubicBezTo>
                  <a:cubicBezTo>
                    <a:pt x="21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2" y="25"/>
                    <a:pt x="22" y="24"/>
                  </a:cubicBezTo>
                  <a:cubicBezTo>
                    <a:pt x="22" y="22"/>
                    <a:pt x="22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1"/>
                    <a:pt x="7" y="24"/>
                  </a:cubicBezTo>
                  <a:cubicBezTo>
                    <a:pt x="7" y="25"/>
                    <a:pt x="8" y="25"/>
                    <a:pt x="8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8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4" y="24"/>
                    <a:pt x="4" y="24"/>
                  </a:cubicBezTo>
                  <a:cubicBezTo>
                    <a:pt x="4" y="22"/>
                    <a:pt x="4" y="15"/>
                    <a:pt x="4" y="14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5" name="Freeform 29"/>
            <p:cNvSpPr>
              <a:spLocks noEditPoints="1"/>
            </p:cNvSpPr>
            <p:nvPr userDrawn="1"/>
          </p:nvSpPr>
          <p:spPr bwMode="auto">
            <a:xfrm>
              <a:off x="9831388" y="858838"/>
              <a:ext cx="85725" cy="85725"/>
            </a:xfrm>
            <a:custGeom>
              <a:avLst/>
              <a:gdLst>
                <a:gd name="T0" fmla="*/ 5 w 27"/>
                <a:gd name="T1" fmla="*/ 25 h 27"/>
                <a:gd name="T2" fmla="*/ 0 w 27"/>
                <a:gd name="T3" fmla="*/ 14 h 27"/>
                <a:gd name="T4" fmla="*/ 3 w 27"/>
                <a:gd name="T5" fmla="*/ 5 h 27"/>
                <a:gd name="T6" fmla="*/ 13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4 w 27"/>
                <a:gd name="T13" fmla="*/ 22 h 27"/>
                <a:gd name="T14" fmla="*/ 13 w 27"/>
                <a:gd name="T15" fmla="*/ 27 h 27"/>
                <a:gd name="T16" fmla="*/ 5 w 27"/>
                <a:gd name="T17" fmla="*/ 25 h 27"/>
                <a:gd name="T18" fmla="*/ 23 w 27"/>
                <a:gd name="T19" fmla="*/ 14 h 27"/>
                <a:gd name="T20" fmla="*/ 13 w 27"/>
                <a:gd name="T21" fmla="*/ 1 h 27"/>
                <a:gd name="T22" fmla="*/ 7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3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5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4" y="5"/>
                    <a:pt x="27" y="9"/>
                    <a:pt x="27" y="14"/>
                  </a:cubicBezTo>
                  <a:cubicBezTo>
                    <a:pt x="27" y="17"/>
                    <a:pt x="26" y="19"/>
                    <a:pt x="24" y="22"/>
                  </a:cubicBezTo>
                  <a:cubicBezTo>
                    <a:pt x="22" y="25"/>
                    <a:pt x="18" y="27"/>
                    <a:pt x="13" y="27"/>
                  </a:cubicBezTo>
                  <a:cubicBezTo>
                    <a:pt x="12" y="27"/>
                    <a:pt x="8" y="27"/>
                    <a:pt x="5" y="25"/>
                  </a:cubicBezTo>
                  <a:moveTo>
                    <a:pt x="23" y="14"/>
                  </a:moveTo>
                  <a:cubicBezTo>
                    <a:pt x="23" y="6"/>
                    <a:pt x="17" y="1"/>
                    <a:pt x="13" y="1"/>
                  </a:cubicBezTo>
                  <a:cubicBezTo>
                    <a:pt x="13" y="1"/>
                    <a:pt x="10" y="1"/>
                    <a:pt x="7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0" y="26"/>
                    <a:pt x="14" y="26"/>
                  </a:cubicBezTo>
                  <a:cubicBezTo>
                    <a:pt x="22" y="26"/>
                    <a:pt x="23" y="17"/>
                    <a:pt x="23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6" name="Freeform 30"/>
            <p:cNvSpPr>
              <a:spLocks noEditPoints="1"/>
            </p:cNvSpPr>
            <p:nvPr userDrawn="1"/>
          </p:nvSpPr>
          <p:spPr bwMode="auto">
            <a:xfrm>
              <a:off x="9958388" y="858838"/>
              <a:ext cx="85725" cy="85725"/>
            </a:xfrm>
            <a:custGeom>
              <a:avLst/>
              <a:gdLst>
                <a:gd name="T0" fmla="*/ 6 w 27"/>
                <a:gd name="T1" fmla="*/ 25 h 27"/>
                <a:gd name="T2" fmla="*/ 0 w 27"/>
                <a:gd name="T3" fmla="*/ 14 h 27"/>
                <a:gd name="T4" fmla="*/ 4 w 27"/>
                <a:gd name="T5" fmla="*/ 5 h 27"/>
                <a:gd name="T6" fmla="*/ 14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5 w 27"/>
                <a:gd name="T13" fmla="*/ 22 h 27"/>
                <a:gd name="T14" fmla="*/ 14 w 27"/>
                <a:gd name="T15" fmla="*/ 27 h 27"/>
                <a:gd name="T16" fmla="*/ 6 w 27"/>
                <a:gd name="T17" fmla="*/ 25 h 27"/>
                <a:gd name="T18" fmla="*/ 24 w 27"/>
                <a:gd name="T19" fmla="*/ 14 h 27"/>
                <a:gd name="T20" fmla="*/ 14 w 27"/>
                <a:gd name="T21" fmla="*/ 1 h 27"/>
                <a:gd name="T22" fmla="*/ 8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4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6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1" y="0"/>
                    <a:pt x="14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5" y="5"/>
                    <a:pt x="27" y="9"/>
                    <a:pt x="27" y="14"/>
                  </a:cubicBezTo>
                  <a:cubicBezTo>
                    <a:pt x="27" y="17"/>
                    <a:pt x="27" y="19"/>
                    <a:pt x="25" y="22"/>
                  </a:cubicBezTo>
                  <a:cubicBezTo>
                    <a:pt x="22" y="25"/>
                    <a:pt x="19" y="27"/>
                    <a:pt x="14" y="27"/>
                  </a:cubicBezTo>
                  <a:cubicBezTo>
                    <a:pt x="12" y="27"/>
                    <a:pt x="9" y="27"/>
                    <a:pt x="6" y="25"/>
                  </a:cubicBezTo>
                  <a:moveTo>
                    <a:pt x="24" y="14"/>
                  </a:moveTo>
                  <a:cubicBezTo>
                    <a:pt x="24" y="6"/>
                    <a:pt x="18" y="1"/>
                    <a:pt x="14" y="1"/>
                  </a:cubicBezTo>
                  <a:cubicBezTo>
                    <a:pt x="13" y="1"/>
                    <a:pt x="11" y="1"/>
                    <a:pt x="8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1" y="26"/>
                    <a:pt x="14" y="26"/>
                  </a:cubicBezTo>
                  <a:cubicBezTo>
                    <a:pt x="22" y="26"/>
                    <a:pt x="24" y="17"/>
                    <a:pt x="24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7" name="Freeform 31"/>
            <p:cNvSpPr>
              <a:spLocks/>
            </p:cNvSpPr>
            <p:nvPr userDrawn="1"/>
          </p:nvSpPr>
          <p:spPr bwMode="auto">
            <a:xfrm>
              <a:off x="10085388" y="858838"/>
              <a:ext cx="73025" cy="85725"/>
            </a:xfrm>
            <a:custGeom>
              <a:avLst/>
              <a:gdLst>
                <a:gd name="T0" fmla="*/ 4 w 23"/>
                <a:gd name="T1" fmla="*/ 10 h 27"/>
                <a:gd name="T2" fmla="*/ 4 w 23"/>
                <a:gd name="T3" fmla="*/ 3 h 27"/>
                <a:gd name="T4" fmla="*/ 3 w 23"/>
                <a:gd name="T5" fmla="*/ 2 h 27"/>
                <a:gd name="T6" fmla="*/ 1 w 23"/>
                <a:gd name="T7" fmla="*/ 2 h 27"/>
                <a:gd name="T8" fmla="*/ 1 w 23"/>
                <a:gd name="T9" fmla="*/ 1 h 27"/>
                <a:gd name="T10" fmla="*/ 1 w 23"/>
                <a:gd name="T11" fmla="*/ 1 h 27"/>
                <a:gd name="T12" fmla="*/ 1 w 23"/>
                <a:gd name="T13" fmla="*/ 0 h 27"/>
                <a:gd name="T14" fmla="*/ 6 w 23"/>
                <a:gd name="T15" fmla="*/ 0 h 27"/>
                <a:gd name="T16" fmla="*/ 11 w 23"/>
                <a:gd name="T17" fmla="*/ 0 h 27"/>
                <a:gd name="T18" fmla="*/ 11 w 23"/>
                <a:gd name="T19" fmla="*/ 1 h 27"/>
                <a:gd name="T20" fmla="*/ 11 w 23"/>
                <a:gd name="T21" fmla="*/ 1 h 27"/>
                <a:gd name="T22" fmla="*/ 11 w 23"/>
                <a:gd name="T23" fmla="*/ 2 h 27"/>
                <a:gd name="T24" fmla="*/ 9 w 23"/>
                <a:gd name="T25" fmla="*/ 2 h 27"/>
                <a:gd name="T26" fmla="*/ 8 w 23"/>
                <a:gd name="T27" fmla="*/ 3 h 27"/>
                <a:gd name="T28" fmla="*/ 7 w 23"/>
                <a:gd name="T29" fmla="*/ 12 h 27"/>
                <a:gd name="T30" fmla="*/ 7 w 23"/>
                <a:gd name="T31" fmla="*/ 15 h 27"/>
                <a:gd name="T32" fmla="*/ 8 w 23"/>
                <a:gd name="T33" fmla="*/ 25 h 27"/>
                <a:gd name="T34" fmla="*/ 17 w 23"/>
                <a:gd name="T35" fmla="*/ 25 h 27"/>
                <a:gd name="T36" fmla="*/ 22 w 23"/>
                <a:gd name="T37" fmla="*/ 19 h 27"/>
                <a:gd name="T38" fmla="*/ 22 w 23"/>
                <a:gd name="T39" fmla="*/ 19 h 27"/>
                <a:gd name="T40" fmla="*/ 23 w 23"/>
                <a:gd name="T41" fmla="*/ 19 h 27"/>
                <a:gd name="T42" fmla="*/ 23 w 23"/>
                <a:gd name="T43" fmla="*/ 19 h 27"/>
                <a:gd name="T44" fmla="*/ 21 w 23"/>
                <a:gd name="T45" fmla="*/ 27 h 27"/>
                <a:gd name="T46" fmla="*/ 14 w 23"/>
                <a:gd name="T47" fmla="*/ 27 h 27"/>
                <a:gd name="T48" fmla="*/ 5 w 23"/>
                <a:gd name="T49" fmla="*/ 27 h 27"/>
                <a:gd name="T50" fmla="*/ 2 w 23"/>
                <a:gd name="T51" fmla="*/ 27 h 27"/>
                <a:gd name="T52" fmla="*/ 1 w 23"/>
                <a:gd name="T53" fmla="*/ 27 h 27"/>
                <a:gd name="T54" fmla="*/ 0 w 23"/>
                <a:gd name="T55" fmla="*/ 27 h 27"/>
                <a:gd name="T56" fmla="*/ 0 w 23"/>
                <a:gd name="T57" fmla="*/ 26 h 27"/>
                <a:gd name="T58" fmla="*/ 1 w 23"/>
                <a:gd name="T59" fmla="*/ 25 h 27"/>
                <a:gd name="T60" fmla="*/ 2 w 23"/>
                <a:gd name="T61" fmla="*/ 25 h 27"/>
                <a:gd name="T62" fmla="*/ 4 w 23"/>
                <a:gd name="T63" fmla="*/ 24 h 27"/>
                <a:gd name="T64" fmla="*/ 4 w 23"/>
                <a:gd name="T65" fmla="*/ 12 h 27"/>
                <a:gd name="T66" fmla="*/ 4 w 23"/>
                <a:gd name="T6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7">
                  <a:moveTo>
                    <a:pt x="4" y="10"/>
                  </a:moveTo>
                  <a:cubicBezTo>
                    <a:pt x="4" y="8"/>
                    <a:pt x="4" y="4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4"/>
                    <a:pt x="7" y="9"/>
                    <a:pt x="7" y="12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4"/>
                    <a:pt x="8" y="25"/>
                  </a:cubicBezTo>
                  <a:cubicBezTo>
                    <a:pt x="8" y="25"/>
                    <a:pt x="16" y="25"/>
                    <a:pt x="17" y="25"/>
                  </a:cubicBezTo>
                  <a:cubicBezTo>
                    <a:pt x="19" y="25"/>
                    <a:pt x="21" y="20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1" y="26"/>
                    <a:pt x="21" y="27"/>
                  </a:cubicBezTo>
                  <a:cubicBezTo>
                    <a:pt x="21" y="27"/>
                    <a:pt x="18" y="27"/>
                    <a:pt x="14" y="27"/>
                  </a:cubicBezTo>
                  <a:cubicBezTo>
                    <a:pt x="11" y="27"/>
                    <a:pt x="7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" y="25"/>
                    <a:pt x="4" y="25"/>
                    <a:pt x="4" y="24"/>
                  </a:cubicBezTo>
                  <a:cubicBezTo>
                    <a:pt x="4" y="24"/>
                    <a:pt x="4" y="14"/>
                    <a:pt x="4" y="12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8" name="Freeform 32"/>
            <p:cNvSpPr>
              <a:spLocks/>
            </p:cNvSpPr>
            <p:nvPr userDrawn="1"/>
          </p:nvSpPr>
          <p:spPr bwMode="auto">
            <a:xfrm>
              <a:off x="8596313" y="331788"/>
              <a:ext cx="415925" cy="412750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9" name="Freeform 33"/>
            <p:cNvSpPr>
              <a:spLocks/>
            </p:cNvSpPr>
            <p:nvPr userDrawn="1"/>
          </p:nvSpPr>
          <p:spPr bwMode="auto">
            <a:xfrm>
              <a:off x="8628063" y="369888"/>
              <a:ext cx="390525" cy="384175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0" name="Freeform 34"/>
            <p:cNvSpPr>
              <a:spLocks/>
            </p:cNvSpPr>
            <p:nvPr userDrawn="1"/>
          </p:nvSpPr>
          <p:spPr bwMode="auto">
            <a:xfrm>
              <a:off x="9110663" y="334963"/>
              <a:ext cx="365125" cy="419100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1" name="Freeform 35"/>
            <p:cNvSpPr>
              <a:spLocks/>
            </p:cNvSpPr>
            <p:nvPr userDrawn="1"/>
          </p:nvSpPr>
          <p:spPr bwMode="auto">
            <a:xfrm>
              <a:off x="9520238" y="328613"/>
              <a:ext cx="254000" cy="434975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2" name="Freeform 36"/>
            <p:cNvSpPr>
              <a:spLocks noEditPoints="1"/>
            </p:cNvSpPr>
            <p:nvPr userDrawn="1"/>
          </p:nvSpPr>
          <p:spPr bwMode="auto">
            <a:xfrm>
              <a:off x="9825038" y="334963"/>
              <a:ext cx="330200" cy="419100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3" name="Freeform 37"/>
            <p:cNvSpPr>
              <a:spLocks noEditPoints="1"/>
            </p:cNvSpPr>
            <p:nvPr userDrawn="1"/>
          </p:nvSpPr>
          <p:spPr bwMode="auto">
            <a:xfrm>
              <a:off x="8599488" y="858838"/>
              <a:ext cx="66675" cy="85725"/>
            </a:xfrm>
            <a:custGeom>
              <a:avLst/>
              <a:gdLst>
                <a:gd name="T0" fmla="*/ 4 w 21"/>
                <a:gd name="T1" fmla="*/ 11 h 27"/>
                <a:gd name="T2" fmla="*/ 3 w 21"/>
                <a:gd name="T3" fmla="*/ 4 h 27"/>
                <a:gd name="T4" fmla="*/ 1 w 21"/>
                <a:gd name="T5" fmla="*/ 2 h 27"/>
                <a:gd name="T6" fmla="*/ 0 w 21"/>
                <a:gd name="T7" fmla="*/ 2 h 27"/>
                <a:gd name="T8" fmla="*/ 0 w 21"/>
                <a:gd name="T9" fmla="*/ 1 h 27"/>
                <a:gd name="T10" fmla="*/ 0 w 21"/>
                <a:gd name="T11" fmla="*/ 1 h 27"/>
                <a:gd name="T12" fmla="*/ 0 w 21"/>
                <a:gd name="T13" fmla="*/ 0 h 27"/>
                <a:gd name="T14" fmla="*/ 5 w 21"/>
                <a:gd name="T15" fmla="*/ 0 h 27"/>
                <a:gd name="T16" fmla="*/ 10 w 21"/>
                <a:gd name="T17" fmla="*/ 0 h 27"/>
                <a:gd name="T18" fmla="*/ 16 w 21"/>
                <a:gd name="T19" fmla="*/ 1 h 27"/>
                <a:gd name="T20" fmla="*/ 19 w 21"/>
                <a:gd name="T21" fmla="*/ 6 h 27"/>
                <a:gd name="T22" fmla="*/ 14 w 21"/>
                <a:gd name="T23" fmla="*/ 12 h 27"/>
                <a:gd name="T24" fmla="*/ 15 w 21"/>
                <a:gd name="T25" fmla="*/ 13 h 27"/>
                <a:gd name="T26" fmla="*/ 21 w 21"/>
                <a:gd name="T27" fmla="*/ 20 h 27"/>
                <a:gd name="T28" fmla="*/ 18 w 21"/>
                <a:gd name="T29" fmla="*/ 25 h 27"/>
                <a:gd name="T30" fmla="*/ 11 w 21"/>
                <a:gd name="T31" fmla="*/ 27 h 27"/>
                <a:gd name="T32" fmla="*/ 5 w 21"/>
                <a:gd name="T33" fmla="*/ 27 h 27"/>
                <a:gd name="T34" fmla="*/ 0 w 21"/>
                <a:gd name="T35" fmla="*/ 27 h 27"/>
                <a:gd name="T36" fmla="*/ 0 w 21"/>
                <a:gd name="T37" fmla="*/ 27 h 27"/>
                <a:gd name="T38" fmla="*/ 0 w 21"/>
                <a:gd name="T39" fmla="*/ 26 h 27"/>
                <a:gd name="T40" fmla="*/ 0 w 21"/>
                <a:gd name="T41" fmla="*/ 25 h 27"/>
                <a:gd name="T42" fmla="*/ 2 w 21"/>
                <a:gd name="T43" fmla="*/ 25 h 27"/>
                <a:gd name="T44" fmla="*/ 3 w 21"/>
                <a:gd name="T45" fmla="*/ 24 h 27"/>
                <a:gd name="T46" fmla="*/ 4 w 21"/>
                <a:gd name="T47" fmla="*/ 15 h 27"/>
                <a:gd name="T48" fmla="*/ 4 w 21"/>
                <a:gd name="T49" fmla="*/ 11 h 27"/>
                <a:gd name="T50" fmla="*/ 7 w 21"/>
                <a:gd name="T51" fmla="*/ 12 h 27"/>
                <a:gd name="T52" fmla="*/ 9 w 21"/>
                <a:gd name="T53" fmla="*/ 12 h 27"/>
                <a:gd name="T54" fmla="*/ 13 w 21"/>
                <a:gd name="T55" fmla="*/ 11 h 27"/>
                <a:gd name="T56" fmla="*/ 16 w 21"/>
                <a:gd name="T57" fmla="*/ 7 h 27"/>
                <a:gd name="T58" fmla="*/ 14 w 21"/>
                <a:gd name="T59" fmla="*/ 3 h 27"/>
                <a:gd name="T60" fmla="*/ 9 w 21"/>
                <a:gd name="T61" fmla="*/ 1 h 27"/>
                <a:gd name="T62" fmla="*/ 7 w 21"/>
                <a:gd name="T63" fmla="*/ 2 h 27"/>
                <a:gd name="T64" fmla="*/ 7 w 21"/>
                <a:gd name="T65" fmla="*/ 2 h 27"/>
                <a:gd name="T66" fmla="*/ 7 w 21"/>
                <a:gd name="T67" fmla="*/ 9 h 27"/>
                <a:gd name="T68" fmla="*/ 7 w 21"/>
                <a:gd name="T69" fmla="*/ 12 h 27"/>
                <a:gd name="T70" fmla="*/ 7 w 21"/>
                <a:gd name="T71" fmla="*/ 16 h 27"/>
                <a:gd name="T72" fmla="*/ 7 w 21"/>
                <a:gd name="T73" fmla="*/ 21 h 27"/>
                <a:gd name="T74" fmla="*/ 11 w 21"/>
                <a:gd name="T75" fmla="*/ 26 h 27"/>
                <a:gd name="T76" fmla="*/ 17 w 21"/>
                <a:gd name="T77" fmla="*/ 20 h 27"/>
                <a:gd name="T78" fmla="*/ 13 w 21"/>
                <a:gd name="T79" fmla="*/ 14 h 27"/>
                <a:gd name="T80" fmla="*/ 8 w 21"/>
                <a:gd name="T81" fmla="*/ 13 h 27"/>
                <a:gd name="T82" fmla="*/ 7 w 21"/>
                <a:gd name="T83" fmla="*/ 13 h 27"/>
                <a:gd name="T84" fmla="*/ 7 w 21"/>
                <a:gd name="T8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4" y="11"/>
                  </a:moveTo>
                  <a:cubicBezTo>
                    <a:pt x="4" y="9"/>
                    <a:pt x="3" y="5"/>
                    <a:pt x="3" y="4"/>
                  </a:cubicBezTo>
                  <a:cubicBezTo>
                    <a:pt x="3" y="2"/>
                    <a:pt x="3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2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10"/>
                    <a:pt x="17" y="11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8" y="14"/>
                    <a:pt x="21" y="16"/>
                    <a:pt x="21" y="20"/>
                  </a:cubicBezTo>
                  <a:cubicBezTo>
                    <a:pt x="21" y="22"/>
                    <a:pt x="19" y="24"/>
                    <a:pt x="18" y="25"/>
                  </a:cubicBezTo>
                  <a:cubicBezTo>
                    <a:pt x="16" y="26"/>
                    <a:pt x="14" y="27"/>
                    <a:pt x="11" y="27"/>
                  </a:cubicBezTo>
                  <a:cubicBezTo>
                    <a:pt x="8" y="27"/>
                    <a:pt x="7" y="27"/>
                    <a:pt x="5" y="27"/>
                  </a:cubicBezTo>
                  <a:cubicBezTo>
                    <a:pt x="3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4"/>
                  </a:cubicBezTo>
                  <a:cubicBezTo>
                    <a:pt x="3" y="23"/>
                    <a:pt x="4" y="18"/>
                    <a:pt x="4" y="15"/>
                  </a:cubicBezTo>
                  <a:lnTo>
                    <a:pt x="4" y="11"/>
                  </a:lnTo>
                  <a:close/>
                  <a:moveTo>
                    <a:pt x="7" y="12"/>
                  </a:moveTo>
                  <a:cubicBezTo>
                    <a:pt x="8" y="12"/>
                    <a:pt x="8" y="12"/>
                    <a:pt x="9" y="12"/>
                  </a:cubicBezTo>
                  <a:cubicBezTo>
                    <a:pt x="11" y="12"/>
                    <a:pt x="13" y="12"/>
                    <a:pt x="13" y="11"/>
                  </a:cubicBezTo>
                  <a:cubicBezTo>
                    <a:pt x="15" y="10"/>
                    <a:pt x="16" y="8"/>
                    <a:pt x="16" y="7"/>
                  </a:cubicBezTo>
                  <a:cubicBezTo>
                    <a:pt x="16" y="5"/>
                    <a:pt x="15" y="4"/>
                    <a:pt x="14" y="3"/>
                  </a:cubicBezTo>
                  <a:cubicBezTo>
                    <a:pt x="12" y="2"/>
                    <a:pt x="11" y="1"/>
                    <a:pt x="9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6"/>
                    <a:pt x="7" y="9"/>
                  </a:cubicBezTo>
                  <a:lnTo>
                    <a:pt x="7" y="12"/>
                  </a:lnTo>
                  <a:close/>
                  <a:moveTo>
                    <a:pt x="7" y="1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4"/>
                    <a:pt x="8" y="26"/>
                    <a:pt x="11" y="26"/>
                  </a:cubicBezTo>
                  <a:cubicBezTo>
                    <a:pt x="14" y="26"/>
                    <a:pt x="17" y="24"/>
                    <a:pt x="17" y="20"/>
                  </a:cubicBezTo>
                  <a:cubicBezTo>
                    <a:pt x="17" y="17"/>
                    <a:pt x="15" y="15"/>
                    <a:pt x="13" y="14"/>
                  </a:cubicBezTo>
                  <a:cubicBezTo>
                    <a:pt x="11" y="13"/>
                    <a:pt x="10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4" name="Freeform 38"/>
            <p:cNvSpPr>
              <a:spLocks/>
            </p:cNvSpPr>
            <p:nvPr userDrawn="1"/>
          </p:nvSpPr>
          <p:spPr bwMode="auto">
            <a:xfrm>
              <a:off x="8704263" y="858838"/>
              <a:ext cx="85725" cy="85725"/>
            </a:xfrm>
            <a:custGeom>
              <a:avLst/>
              <a:gdLst>
                <a:gd name="T0" fmla="*/ 8 w 27"/>
                <a:gd name="T1" fmla="*/ 26 h 27"/>
                <a:gd name="T2" fmla="*/ 4 w 27"/>
                <a:gd name="T3" fmla="*/ 21 h 27"/>
                <a:gd name="T4" fmla="*/ 3 w 27"/>
                <a:gd name="T5" fmla="*/ 12 h 27"/>
                <a:gd name="T6" fmla="*/ 3 w 27"/>
                <a:gd name="T7" fmla="*/ 4 h 27"/>
                <a:gd name="T8" fmla="*/ 2 w 27"/>
                <a:gd name="T9" fmla="*/ 2 h 27"/>
                <a:gd name="T10" fmla="*/ 0 w 27"/>
                <a:gd name="T11" fmla="*/ 2 h 27"/>
                <a:gd name="T12" fmla="*/ 0 w 27"/>
                <a:gd name="T13" fmla="*/ 1 h 27"/>
                <a:gd name="T14" fmla="*/ 0 w 27"/>
                <a:gd name="T15" fmla="*/ 1 h 27"/>
                <a:gd name="T16" fmla="*/ 0 w 27"/>
                <a:gd name="T17" fmla="*/ 0 h 27"/>
                <a:gd name="T18" fmla="*/ 5 w 27"/>
                <a:gd name="T19" fmla="*/ 0 h 27"/>
                <a:gd name="T20" fmla="*/ 10 w 27"/>
                <a:gd name="T21" fmla="*/ 0 h 27"/>
                <a:gd name="T22" fmla="*/ 11 w 27"/>
                <a:gd name="T23" fmla="*/ 1 h 27"/>
                <a:gd name="T24" fmla="*/ 11 w 27"/>
                <a:gd name="T25" fmla="*/ 1 h 27"/>
                <a:gd name="T26" fmla="*/ 10 w 27"/>
                <a:gd name="T27" fmla="*/ 2 h 27"/>
                <a:gd name="T28" fmla="*/ 9 w 27"/>
                <a:gd name="T29" fmla="*/ 2 h 27"/>
                <a:gd name="T30" fmla="*/ 7 w 27"/>
                <a:gd name="T31" fmla="*/ 3 h 27"/>
                <a:gd name="T32" fmla="*/ 7 w 27"/>
                <a:gd name="T33" fmla="*/ 8 h 27"/>
                <a:gd name="T34" fmla="*/ 7 w 27"/>
                <a:gd name="T35" fmla="*/ 11 h 27"/>
                <a:gd name="T36" fmla="*/ 7 w 27"/>
                <a:gd name="T37" fmla="*/ 18 h 27"/>
                <a:gd name="T38" fmla="*/ 8 w 27"/>
                <a:gd name="T39" fmla="*/ 23 h 27"/>
                <a:gd name="T40" fmla="*/ 14 w 27"/>
                <a:gd name="T41" fmla="*/ 26 h 27"/>
                <a:gd name="T42" fmla="*/ 20 w 27"/>
                <a:gd name="T43" fmla="*/ 24 h 27"/>
                <a:gd name="T44" fmla="*/ 22 w 27"/>
                <a:gd name="T45" fmla="*/ 17 h 27"/>
                <a:gd name="T46" fmla="*/ 22 w 27"/>
                <a:gd name="T47" fmla="*/ 9 h 27"/>
                <a:gd name="T48" fmla="*/ 21 w 27"/>
                <a:gd name="T49" fmla="*/ 3 h 27"/>
                <a:gd name="T50" fmla="*/ 20 w 27"/>
                <a:gd name="T51" fmla="*/ 2 h 27"/>
                <a:gd name="T52" fmla="*/ 18 w 27"/>
                <a:gd name="T53" fmla="*/ 2 h 27"/>
                <a:gd name="T54" fmla="*/ 18 w 27"/>
                <a:gd name="T55" fmla="*/ 1 h 27"/>
                <a:gd name="T56" fmla="*/ 18 w 27"/>
                <a:gd name="T57" fmla="*/ 1 h 27"/>
                <a:gd name="T58" fmla="*/ 18 w 27"/>
                <a:gd name="T59" fmla="*/ 0 h 27"/>
                <a:gd name="T60" fmla="*/ 23 w 27"/>
                <a:gd name="T61" fmla="*/ 0 h 27"/>
                <a:gd name="T62" fmla="*/ 27 w 27"/>
                <a:gd name="T63" fmla="*/ 0 h 27"/>
                <a:gd name="T64" fmla="*/ 27 w 27"/>
                <a:gd name="T65" fmla="*/ 1 h 27"/>
                <a:gd name="T66" fmla="*/ 27 w 27"/>
                <a:gd name="T67" fmla="*/ 1 h 27"/>
                <a:gd name="T68" fmla="*/ 27 w 27"/>
                <a:gd name="T69" fmla="*/ 2 h 27"/>
                <a:gd name="T70" fmla="*/ 25 w 27"/>
                <a:gd name="T71" fmla="*/ 2 h 27"/>
                <a:gd name="T72" fmla="*/ 24 w 27"/>
                <a:gd name="T73" fmla="*/ 3 h 27"/>
                <a:gd name="T74" fmla="*/ 24 w 27"/>
                <a:gd name="T75" fmla="*/ 9 h 27"/>
                <a:gd name="T76" fmla="*/ 23 w 27"/>
                <a:gd name="T77" fmla="*/ 18 h 27"/>
                <a:gd name="T78" fmla="*/ 20 w 27"/>
                <a:gd name="T79" fmla="*/ 25 h 27"/>
                <a:gd name="T80" fmla="*/ 13 w 27"/>
                <a:gd name="T81" fmla="*/ 27 h 27"/>
                <a:gd name="T82" fmla="*/ 8 w 27"/>
                <a:gd name="T83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" h="27">
                  <a:moveTo>
                    <a:pt x="8" y="26"/>
                  </a:moveTo>
                  <a:cubicBezTo>
                    <a:pt x="6" y="25"/>
                    <a:pt x="5" y="24"/>
                    <a:pt x="4" y="21"/>
                  </a:cubicBezTo>
                  <a:cubicBezTo>
                    <a:pt x="4" y="20"/>
                    <a:pt x="3" y="17"/>
                    <a:pt x="3" y="1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7"/>
                    <a:pt x="7" y="18"/>
                  </a:cubicBezTo>
                  <a:cubicBezTo>
                    <a:pt x="7" y="20"/>
                    <a:pt x="7" y="22"/>
                    <a:pt x="8" y="23"/>
                  </a:cubicBezTo>
                  <a:cubicBezTo>
                    <a:pt x="10" y="25"/>
                    <a:pt x="12" y="26"/>
                    <a:pt x="14" y="26"/>
                  </a:cubicBezTo>
                  <a:cubicBezTo>
                    <a:pt x="16" y="26"/>
                    <a:pt x="18" y="25"/>
                    <a:pt x="20" y="24"/>
                  </a:cubicBezTo>
                  <a:cubicBezTo>
                    <a:pt x="21" y="22"/>
                    <a:pt x="22" y="20"/>
                    <a:pt x="22" y="1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6"/>
                    <a:pt x="21" y="4"/>
                    <a:pt x="21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4"/>
                    <a:pt x="24" y="9"/>
                    <a:pt x="24" y="9"/>
                  </a:cubicBezTo>
                  <a:cubicBezTo>
                    <a:pt x="24" y="10"/>
                    <a:pt x="24" y="16"/>
                    <a:pt x="23" y="18"/>
                  </a:cubicBezTo>
                  <a:cubicBezTo>
                    <a:pt x="23" y="21"/>
                    <a:pt x="22" y="23"/>
                    <a:pt x="20" y="25"/>
                  </a:cubicBezTo>
                  <a:cubicBezTo>
                    <a:pt x="19" y="26"/>
                    <a:pt x="17" y="27"/>
                    <a:pt x="13" y="27"/>
                  </a:cubicBezTo>
                  <a:cubicBezTo>
                    <a:pt x="11" y="27"/>
                    <a:pt x="10" y="27"/>
                    <a:pt x="8" y="26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5" name="Freeform 39"/>
            <p:cNvSpPr>
              <a:spLocks/>
            </p:cNvSpPr>
            <p:nvPr userDrawn="1"/>
          </p:nvSpPr>
          <p:spPr bwMode="auto">
            <a:xfrm>
              <a:off x="88280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6" name="Freeform 40"/>
            <p:cNvSpPr>
              <a:spLocks/>
            </p:cNvSpPr>
            <p:nvPr userDrawn="1"/>
          </p:nvSpPr>
          <p:spPr bwMode="auto">
            <a:xfrm>
              <a:off x="8920163" y="858838"/>
              <a:ext cx="34925" cy="85725"/>
            </a:xfrm>
            <a:custGeom>
              <a:avLst/>
              <a:gdLst>
                <a:gd name="T0" fmla="*/ 4 w 11"/>
                <a:gd name="T1" fmla="*/ 11 h 27"/>
                <a:gd name="T2" fmla="*/ 4 w 11"/>
                <a:gd name="T3" fmla="*/ 3 h 27"/>
                <a:gd name="T4" fmla="*/ 2 w 11"/>
                <a:gd name="T5" fmla="*/ 2 h 27"/>
                <a:gd name="T6" fmla="*/ 0 w 11"/>
                <a:gd name="T7" fmla="*/ 2 h 27"/>
                <a:gd name="T8" fmla="*/ 0 w 11"/>
                <a:gd name="T9" fmla="*/ 2 h 27"/>
                <a:gd name="T10" fmla="*/ 0 w 11"/>
                <a:gd name="T11" fmla="*/ 1 h 27"/>
                <a:gd name="T12" fmla="*/ 0 w 11"/>
                <a:gd name="T13" fmla="*/ 0 h 27"/>
                <a:gd name="T14" fmla="*/ 6 w 11"/>
                <a:gd name="T15" fmla="*/ 0 h 27"/>
                <a:gd name="T16" fmla="*/ 11 w 11"/>
                <a:gd name="T17" fmla="*/ 0 h 27"/>
                <a:gd name="T18" fmla="*/ 11 w 11"/>
                <a:gd name="T19" fmla="*/ 1 h 27"/>
                <a:gd name="T20" fmla="*/ 11 w 11"/>
                <a:gd name="T21" fmla="*/ 1 h 27"/>
                <a:gd name="T22" fmla="*/ 11 w 11"/>
                <a:gd name="T23" fmla="*/ 2 h 27"/>
                <a:gd name="T24" fmla="*/ 9 w 11"/>
                <a:gd name="T25" fmla="*/ 2 h 27"/>
                <a:gd name="T26" fmla="*/ 8 w 11"/>
                <a:gd name="T27" fmla="*/ 3 h 27"/>
                <a:gd name="T28" fmla="*/ 8 w 11"/>
                <a:gd name="T29" fmla="*/ 12 h 27"/>
                <a:gd name="T30" fmla="*/ 8 w 11"/>
                <a:gd name="T31" fmla="*/ 15 h 27"/>
                <a:gd name="T32" fmla="*/ 8 w 11"/>
                <a:gd name="T33" fmla="*/ 24 h 27"/>
                <a:gd name="T34" fmla="*/ 10 w 11"/>
                <a:gd name="T35" fmla="*/ 25 h 27"/>
                <a:gd name="T36" fmla="*/ 11 w 11"/>
                <a:gd name="T37" fmla="*/ 25 h 27"/>
                <a:gd name="T38" fmla="*/ 11 w 11"/>
                <a:gd name="T39" fmla="*/ 26 h 27"/>
                <a:gd name="T40" fmla="*/ 11 w 11"/>
                <a:gd name="T41" fmla="*/ 27 h 27"/>
                <a:gd name="T42" fmla="*/ 11 w 11"/>
                <a:gd name="T43" fmla="*/ 27 h 27"/>
                <a:gd name="T44" fmla="*/ 6 w 11"/>
                <a:gd name="T45" fmla="*/ 27 h 27"/>
                <a:gd name="T46" fmla="*/ 0 w 11"/>
                <a:gd name="T47" fmla="*/ 27 h 27"/>
                <a:gd name="T48" fmla="*/ 0 w 11"/>
                <a:gd name="T49" fmla="*/ 27 h 27"/>
                <a:gd name="T50" fmla="*/ 0 w 11"/>
                <a:gd name="T51" fmla="*/ 26 h 27"/>
                <a:gd name="T52" fmla="*/ 0 w 11"/>
                <a:gd name="T53" fmla="*/ 25 h 27"/>
                <a:gd name="T54" fmla="*/ 2 w 11"/>
                <a:gd name="T55" fmla="*/ 25 h 27"/>
                <a:gd name="T56" fmla="*/ 4 w 11"/>
                <a:gd name="T57" fmla="*/ 24 h 27"/>
                <a:gd name="T58" fmla="*/ 4 w 11"/>
                <a:gd name="T59" fmla="*/ 14 h 27"/>
                <a:gd name="T60" fmla="*/ 4 w 11"/>
                <a:gd name="T61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7">
                  <a:moveTo>
                    <a:pt x="4" y="11"/>
                  </a:moveTo>
                  <a:cubicBezTo>
                    <a:pt x="4" y="10"/>
                    <a:pt x="4" y="4"/>
                    <a:pt x="4" y="3"/>
                  </a:cubicBezTo>
                  <a:cubicBezTo>
                    <a:pt x="4" y="2"/>
                    <a:pt x="4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11"/>
                    <a:pt x="8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24"/>
                    <a:pt x="8" y="24"/>
                  </a:cubicBezTo>
                  <a:cubicBezTo>
                    <a:pt x="8" y="25"/>
                    <a:pt x="8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9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24"/>
                    <a:pt x="4" y="16"/>
                    <a:pt x="4" y="14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7" name="Freeform 41"/>
            <p:cNvSpPr>
              <a:spLocks/>
            </p:cNvSpPr>
            <p:nvPr userDrawn="1"/>
          </p:nvSpPr>
          <p:spPr bwMode="auto">
            <a:xfrm>
              <a:off x="8996363" y="858838"/>
              <a:ext cx="85725" cy="85725"/>
            </a:xfrm>
            <a:custGeom>
              <a:avLst/>
              <a:gdLst>
                <a:gd name="T0" fmla="*/ 4 w 27"/>
                <a:gd name="T1" fmla="*/ 5 h 27"/>
                <a:gd name="T2" fmla="*/ 2 w 27"/>
                <a:gd name="T3" fmla="*/ 2 h 27"/>
                <a:gd name="T4" fmla="*/ 0 w 27"/>
                <a:gd name="T5" fmla="*/ 2 h 27"/>
                <a:gd name="T6" fmla="*/ 0 w 27"/>
                <a:gd name="T7" fmla="*/ 1 h 27"/>
                <a:gd name="T8" fmla="*/ 0 w 27"/>
                <a:gd name="T9" fmla="*/ 1 h 27"/>
                <a:gd name="T10" fmla="*/ 0 w 27"/>
                <a:gd name="T11" fmla="*/ 0 h 27"/>
                <a:gd name="T12" fmla="*/ 1 w 27"/>
                <a:gd name="T13" fmla="*/ 0 h 27"/>
                <a:gd name="T14" fmla="*/ 4 w 27"/>
                <a:gd name="T15" fmla="*/ 0 h 27"/>
                <a:gd name="T16" fmla="*/ 6 w 27"/>
                <a:gd name="T17" fmla="*/ 0 h 27"/>
                <a:gd name="T18" fmla="*/ 7 w 27"/>
                <a:gd name="T19" fmla="*/ 1 h 27"/>
                <a:gd name="T20" fmla="*/ 15 w 27"/>
                <a:gd name="T21" fmla="*/ 11 h 27"/>
                <a:gd name="T22" fmla="*/ 23 w 27"/>
                <a:gd name="T23" fmla="*/ 20 h 27"/>
                <a:gd name="T24" fmla="*/ 23 w 27"/>
                <a:gd name="T25" fmla="*/ 20 h 27"/>
                <a:gd name="T26" fmla="*/ 23 w 27"/>
                <a:gd name="T27" fmla="*/ 16 h 27"/>
                <a:gd name="T28" fmla="*/ 23 w 27"/>
                <a:gd name="T29" fmla="*/ 9 h 27"/>
                <a:gd name="T30" fmla="*/ 22 w 27"/>
                <a:gd name="T31" fmla="*/ 3 h 27"/>
                <a:gd name="T32" fmla="*/ 20 w 27"/>
                <a:gd name="T33" fmla="*/ 2 h 27"/>
                <a:gd name="T34" fmla="*/ 19 w 27"/>
                <a:gd name="T35" fmla="*/ 2 h 27"/>
                <a:gd name="T36" fmla="*/ 19 w 27"/>
                <a:gd name="T37" fmla="*/ 1 h 27"/>
                <a:gd name="T38" fmla="*/ 19 w 27"/>
                <a:gd name="T39" fmla="*/ 1 h 27"/>
                <a:gd name="T40" fmla="*/ 19 w 27"/>
                <a:gd name="T41" fmla="*/ 0 h 27"/>
                <a:gd name="T42" fmla="*/ 23 w 27"/>
                <a:gd name="T43" fmla="*/ 0 h 27"/>
                <a:gd name="T44" fmla="*/ 27 w 27"/>
                <a:gd name="T45" fmla="*/ 0 h 27"/>
                <a:gd name="T46" fmla="*/ 27 w 27"/>
                <a:gd name="T47" fmla="*/ 1 h 27"/>
                <a:gd name="T48" fmla="*/ 27 w 27"/>
                <a:gd name="T49" fmla="*/ 1 h 27"/>
                <a:gd name="T50" fmla="*/ 27 w 27"/>
                <a:gd name="T51" fmla="*/ 2 h 27"/>
                <a:gd name="T52" fmla="*/ 26 w 27"/>
                <a:gd name="T53" fmla="*/ 2 h 27"/>
                <a:gd name="T54" fmla="*/ 24 w 27"/>
                <a:gd name="T55" fmla="*/ 4 h 27"/>
                <a:gd name="T56" fmla="*/ 24 w 27"/>
                <a:gd name="T57" fmla="*/ 12 h 27"/>
                <a:gd name="T58" fmla="*/ 24 w 27"/>
                <a:gd name="T59" fmla="*/ 26 h 27"/>
                <a:gd name="T60" fmla="*/ 24 w 27"/>
                <a:gd name="T61" fmla="*/ 27 h 27"/>
                <a:gd name="T62" fmla="*/ 23 w 27"/>
                <a:gd name="T63" fmla="*/ 27 h 27"/>
                <a:gd name="T64" fmla="*/ 19 w 27"/>
                <a:gd name="T65" fmla="*/ 21 h 27"/>
                <a:gd name="T66" fmla="*/ 13 w 27"/>
                <a:gd name="T67" fmla="*/ 14 h 27"/>
                <a:gd name="T68" fmla="*/ 6 w 27"/>
                <a:gd name="T69" fmla="*/ 5 h 27"/>
                <a:gd name="T70" fmla="*/ 5 w 27"/>
                <a:gd name="T71" fmla="*/ 5 h 27"/>
                <a:gd name="T72" fmla="*/ 5 w 27"/>
                <a:gd name="T73" fmla="*/ 13 h 27"/>
                <a:gd name="T74" fmla="*/ 6 w 27"/>
                <a:gd name="T75" fmla="*/ 23 h 27"/>
                <a:gd name="T76" fmla="*/ 7 w 27"/>
                <a:gd name="T77" fmla="*/ 25 h 27"/>
                <a:gd name="T78" fmla="*/ 8 w 27"/>
                <a:gd name="T79" fmla="*/ 25 h 27"/>
                <a:gd name="T80" fmla="*/ 8 w 27"/>
                <a:gd name="T81" fmla="*/ 26 h 27"/>
                <a:gd name="T82" fmla="*/ 8 w 27"/>
                <a:gd name="T83" fmla="*/ 26 h 27"/>
                <a:gd name="T84" fmla="*/ 8 w 27"/>
                <a:gd name="T85" fmla="*/ 27 h 27"/>
                <a:gd name="T86" fmla="*/ 5 w 27"/>
                <a:gd name="T87" fmla="*/ 27 h 27"/>
                <a:gd name="T88" fmla="*/ 1 w 27"/>
                <a:gd name="T89" fmla="*/ 27 h 27"/>
                <a:gd name="T90" fmla="*/ 1 w 27"/>
                <a:gd name="T91" fmla="*/ 27 h 27"/>
                <a:gd name="T92" fmla="*/ 1 w 27"/>
                <a:gd name="T93" fmla="*/ 26 h 27"/>
                <a:gd name="T94" fmla="*/ 1 w 27"/>
                <a:gd name="T95" fmla="*/ 25 h 27"/>
                <a:gd name="T96" fmla="*/ 2 w 27"/>
                <a:gd name="T97" fmla="*/ 25 h 27"/>
                <a:gd name="T98" fmla="*/ 4 w 27"/>
                <a:gd name="T99" fmla="*/ 23 h 27"/>
                <a:gd name="T100" fmla="*/ 4 w 27"/>
                <a:gd name="T101" fmla="*/ 12 h 27"/>
                <a:gd name="T102" fmla="*/ 4 w 27"/>
                <a:gd name="T103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" h="27">
                  <a:moveTo>
                    <a:pt x="4" y="5"/>
                  </a:moveTo>
                  <a:cubicBezTo>
                    <a:pt x="4" y="3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15" y="10"/>
                    <a:pt x="15" y="11"/>
                  </a:cubicBezTo>
                  <a:cubicBezTo>
                    <a:pt x="15" y="11"/>
                    <a:pt x="22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3"/>
                    <a:pt x="23" y="11"/>
                    <a:pt x="23" y="9"/>
                  </a:cubicBezTo>
                  <a:cubicBezTo>
                    <a:pt x="23" y="7"/>
                    <a:pt x="22" y="4"/>
                    <a:pt x="22" y="3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4" y="2"/>
                    <a:pt x="24" y="4"/>
                  </a:cubicBezTo>
                  <a:cubicBezTo>
                    <a:pt x="24" y="6"/>
                    <a:pt x="24" y="10"/>
                    <a:pt x="24" y="12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3" y="27"/>
                    <a:pt x="23" y="27"/>
                  </a:cubicBezTo>
                  <a:cubicBezTo>
                    <a:pt x="23" y="26"/>
                    <a:pt x="21" y="24"/>
                    <a:pt x="19" y="21"/>
                  </a:cubicBezTo>
                  <a:cubicBezTo>
                    <a:pt x="16" y="18"/>
                    <a:pt x="13" y="14"/>
                    <a:pt x="13" y="14"/>
                  </a:cubicBezTo>
                  <a:cubicBezTo>
                    <a:pt x="13" y="14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6"/>
                    <a:pt x="6" y="22"/>
                    <a:pt x="6" y="23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6" y="27"/>
                    <a:pt x="5" y="27"/>
                  </a:cubicBezTo>
                  <a:cubicBezTo>
                    <a:pt x="4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3"/>
                  </a:cubicBezTo>
                  <a:cubicBezTo>
                    <a:pt x="4" y="22"/>
                    <a:pt x="4" y="18"/>
                    <a:pt x="4" y="12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8" name="Freeform 42"/>
            <p:cNvSpPr>
              <a:spLocks/>
            </p:cNvSpPr>
            <p:nvPr userDrawn="1"/>
          </p:nvSpPr>
          <p:spPr bwMode="auto">
            <a:xfrm>
              <a:off x="9123363" y="858838"/>
              <a:ext cx="73025" cy="85725"/>
            </a:xfrm>
            <a:custGeom>
              <a:avLst/>
              <a:gdLst>
                <a:gd name="T0" fmla="*/ 7 w 23"/>
                <a:gd name="T1" fmla="*/ 12 h 27"/>
                <a:gd name="T2" fmla="*/ 12 w 23"/>
                <a:gd name="T3" fmla="*/ 12 h 27"/>
                <a:gd name="T4" fmla="*/ 13 w 23"/>
                <a:gd name="T5" fmla="*/ 11 h 27"/>
                <a:gd name="T6" fmla="*/ 14 w 23"/>
                <a:gd name="T7" fmla="*/ 9 h 27"/>
                <a:gd name="T8" fmla="*/ 14 w 23"/>
                <a:gd name="T9" fmla="*/ 9 h 27"/>
                <a:gd name="T10" fmla="*/ 15 w 23"/>
                <a:gd name="T11" fmla="*/ 9 h 27"/>
                <a:gd name="T12" fmla="*/ 15 w 23"/>
                <a:gd name="T13" fmla="*/ 9 h 27"/>
                <a:gd name="T14" fmla="*/ 15 w 23"/>
                <a:gd name="T15" fmla="*/ 13 h 27"/>
                <a:gd name="T16" fmla="*/ 15 w 23"/>
                <a:gd name="T17" fmla="*/ 17 h 27"/>
                <a:gd name="T18" fmla="*/ 15 w 23"/>
                <a:gd name="T19" fmla="*/ 17 h 27"/>
                <a:gd name="T20" fmla="*/ 14 w 23"/>
                <a:gd name="T21" fmla="*/ 17 h 27"/>
                <a:gd name="T22" fmla="*/ 14 w 23"/>
                <a:gd name="T23" fmla="*/ 17 h 27"/>
                <a:gd name="T24" fmla="*/ 14 w 23"/>
                <a:gd name="T25" fmla="*/ 15 h 27"/>
                <a:gd name="T26" fmla="*/ 12 w 23"/>
                <a:gd name="T27" fmla="*/ 14 h 27"/>
                <a:gd name="T28" fmla="*/ 7 w 23"/>
                <a:gd name="T29" fmla="*/ 14 h 27"/>
                <a:gd name="T30" fmla="*/ 7 w 23"/>
                <a:gd name="T31" fmla="*/ 16 h 27"/>
                <a:gd name="T32" fmla="*/ 7 w 23"/>
                <a:gd name="T33" fmla="*/ 22 h 27"/>
                <a:gd name="T34" fmla="*/ 9 w 23"/>
                <a:gd name="T35" fmla="*/ 25 h 27"/>
                <a:gd name="T36" fmla="*/ 12 w 23"/>
                <a:gd name="T37" fmla="*/ 25 h 27"/>
                <a:gd name="T38" fmla="*/ 15 w 23"/>
                <a:gd name="T39" fmla="*/ 25 h 27"/>
                <a:gd name="T40" fmla="*/ 18 w 23"/>
                <a:gd name="T41" fmla="*/ 24 h 27"/>
                <a:gd name="T42" fmla="*/ 22 w 23"/>
                <a:gd name="T43" fmla="*/ 20 h 27"/>
                <a:gd name="T44" fmla="*/ 22 w 23"/>
                <a:gd name="T45" fmla="*/ 20 h 27"/>
                <a:gd name="T46" fmla="*/ 23 w 23"/>
                <a:gd name="T47" fmla="*/ 20 h 27"/>
                <a:gd name="T48" fmla="*/ 23 w 23"/>
                <a:gd name="T49" fmla="*/ 21 h 27"/>
                <a:gd name="T50" fmla="*/ 21 w 23"/>
                <a:gd name="T51" fmla="*/ 26 h 27"/>
                <a:gd name="T52" fmla="*/ 20 w 23"/>
                <a:gd name="T53" fmla="*/ 27 h 27"/>
                <a:gd name="T54" fmla="*/ 17 w 23"/>
                <a:gd name="T55" fmla="*/ 27 h 27"/>
                <a:gd name="T56" fmla="*/ 5 w 23"/>
                <a:gd name="T57" fmla="*/ 27 h 27"/>
                <a:gd name="T58" fmla="*/ 2 w 23"/>
                <a:gd name="T59" fmla="*/ 27 h 27"/>
                <a:gd name="T60" fmla="*/ 0 w 23"/>
                <a:gd name="T61" fmla="*/ 27 h 27"/>
                <a:gd name="T62" fmla="*/ 0 w 23"/>
                <a:gd name="T63" fmla="*/ 27 h 27"/>
                <a:gd name="T64" fmla="*/ 0 w 23"/>
                <a:gd name="T65" fmla="*/ 26 h 27"/>
                <a:gd name="T66" fmla="*/ 0 w 23"/>
                <a:gd name="T67" fmla="*/ 25 h 27"/>
                <a:gd name="T68" fmla="*/ 2 w 23"/>
                <a:gd name="T69" fmla="*/ 25 h 27"/>
                <a:gd name="T70" fmla="*/ 4 w 23"/>
                <a:gd name="T71" fmla="*/ 24 h 27"/>
                <a:gd name="T72" fmla="*/ 4 w 23"/>
                <a:gd name="T73" fmla="*/ 15 h 27"/>
                <a:gd name="T74" fmla="*/ 4 w 23"/>
                <a:gd name="T75" fmla="*/ 11 h 27"/>
                <a:gd name="T76" fmla="*/ 4 w 23"/>
                <a:gd name="T77" fmla="*/ 3 h 27"/>
                <a:gd name="T78" fmla="*/ 2 w 23"/>
                <a:gd name="T79" fmla="*/ 2 h 27"/>
                <a:gd name="T80" fmla="*/ 0 w 23"/>
                <a:gd name="T81" fmla="*/ 2 h 27"/>
                <a:gd name="T82" fmla="*/ 0 w 23"/>
                <a:gd name="T83" fmla="*/ 1 h 27"/>
                <a:gd name="T84" fmla="*/ 0 w 23"/>
                <a:gd name="T85" fmla="*/ 0 h 27"/>
                <a:gd name="T86" fmla="*/ 0 w 23"/>
                <a:gd name="T87" fmla="*/ 0 h 27"/>
                <a:gd name="T88" fmla="*/ 5 w 23"/>
                <a:gd name="T89" fmla="*/ 0 h 27"/>
                <a:gd name="T90" fmla="*/ 6 w 23"/>
                <a:gd name="T91" fmla="*/ 0 h 27"/>
                <a:gd name="T92" fmla="*/ 17 w 23"/>
                <a:gd name="T93" fmla="*/ 0 h 27"/>
                <a:gd name="T94" fmla="*/ 19 w 23"/>
                <a:gd name="T95" fmla="*/ 0 h 27"/>
                <a:gd name="T96" fmla="*/ 19 w 23"/>
                <a:gd name="T97" fmla="*/ 0 h 27"/>
                <a:gd name="T98" fmla="*/ 21 w 23"/>
                <a:gd name="T99" fmla="*/ 6 h 27"/>
                <a:gd name="T100" fmla="*/ 21 w 23"/>
                <a:gd name="T101" fmla="*/ 7 h 27"/>
                <a:gd name="T102" fmla="*/ 20 w 23"/>
                <a:gd name="T103" fmla="*/ 7 h 27"/>
                <a:gd name="T104" fmla="*/ 20 w 23"/>
                <a:gd name="T105" fmla="*/ 7 h 27"/>
                <a:gd name="T106" fmla="*/ 16 w 23"/>
                <a:gd name="T107" fmla="*/ 3 h 27"/>
                <a:gd name="T108" fmla="*/ 14 w 23"/>
                <a:gd name="T109" fmla="*/ 2 h 27"/>
                <a:gd name="T110" fmla="*/ 7 w 23"/>
                <a:gd name="T111" fmla="*/ 2 h 27"/>
                <a:gd name="T112" fmla="*/ 7 w 23"/>
                <a:gd name="T113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" h="27">
                  <a:moveTo>
                    <a:pt x="7" y="12"/>
                  </a:moveTo>
                  <a:cubicBezTo>
                    <a:pt x="7" y="12"/>
                    <a:pt x="11" y="12"/>
                    <a:pt x="12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4" y="10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13"/>
                    <a:pt x="15" y="13"/>
                  </a:cubicBezTo>
                  <a:cubicBezTo>
                    <a:pt x="15" y="14"/>
                    <a:pt x="15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6"/>
                    <a:pt x="14" y="15"/>
                  </a:cubicBezTo>
                  <a:cubicBezTo>
                    <a:pt x="13" y="15"/>
                    <a:pt x="13" y="14"/>
                    <a:pt x="12" y="14"/>
                  </a:cubicBezTo>
                  <a:cubicBezTo>
                    <a:pt x="10" y="14"/>
                    <a:pt x="8" y="14"/>
                    <a:pt x="7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8"/>
                    <a:pt x="7" y="22"/>
                    <a:pt x="7" y="22"/>
                  </a:cubicBezTo>
                  <a:cubicBezTo>
                    <a:pt x="7" y="24"/>
                    <a:pt x="8" y="25"/>
                    <a:pt x="9" y="25"/>
                  </a:cubicBezTo>
                  <a:cubicBezTo>
                    <a:pt x="10" y="25"/>
                    <a:pt x="11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8" y="25"/>
                    <a:pt x="18" y="24"/>
                  </a:cubicBezTo>
                  <a:cubicBezTo>
                    <a:pt x="19" y="24"/>
                    <a:pt x="21" y="21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20" y="27"/>
                    <a:pt x="19" y="27"/>
                    <a:pt x="17" y="27"/>
                  </a:cubicBezTo>
                  <a:cubicBezTo>
                    <a:pt x="14" y="27"/>
                    <a:pt x="11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0"/>
                    <a:pt x="14" y="0"/>
                    <a:pt x="17" y="0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17" y="3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9" name="Freeform 43"/>
            <p:cNvSpPr>
              <a:spLocks/>
            </p:cNvSpPr>
            <p:nvPr userDrawn="1"/>
          </p:nvSpPr>
          <p:spPr bwMode="auto">
            <a:xfrm>
              <a:off x="92344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1 w 16"/>
                <a:gd name="T5" fmla="*/ 25 h 27"/>
                <a:gd name="T6" fmla="*/ 1 w 16"/>
                <a:gd name="T7" fmla="*/ 26 h 27"/>
                <a:gd name="T8" fmla="*/ 0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3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0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3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3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0" name="Freeform 44"/>
            <p:cNvSpPr>
              <a:spLocks/>
            </p:cNvSpPr>
            <p:nvPr userDrawn="1"/>
          </p:nvSpPr>
          <p:spPr bwMode="auto">
            <a:xfrm>
              <a:off x="932973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1" name="Freeform 45"/>
            <p:cNvSpPr>
              <a:spLocks/>
            </p:cNvSpPr>
            <p:nvPr userDrawn="1"/>
          </p:nvSpPr>
          <p:spPr bwMode="auto">
            <a:xfrm>
              <a:off x="9488488" y="858838"/>
              <a:ext cx="50800" cy="85725"/>
            </a:xfrm>
            <a:custGeom>
              <a:avLst/>
              <a:gdLst>
                <a:gd name="T0" fmla="*/ 2 w 16"/>
                <a:gd name="T1" fmla="*/ 25 h 27"/>
                <a:gd name="T2" fmla="*/ 1 w 16"/>
                <a:gd name="T3" fmla="*/ 25 h 27"/>
                <a:gd name="T4" fmla="*/ 1 w 16"/>
                <a:gd name="T5" fmla="*/ 25 h 27"/>
                <a:gd name="T6" fmla="*/ 0 w 16"/>
                <a:gd name="T7" fmla="*/ 26 h 27"/>
                <a:gd name="T8" fmla="*/ 0 w 16"/>
                <a:gd name="T9" fmla="*/ 25 h 27"/>
                <a:gd name="T10" fmla="*/ 0 w 16"/>
                <a:gd name="T11" fmla="*/ 19 h 27"/>
                <a:gd name="T12" fmla="*/ 1 w 16"/>
                <a:gd name="T13" fmla="*/ 18 h 27"/>
                <a:gd name="T14" fmla="*/ 1 w 16"/>
                <a:gd name="T15" fmla="*/ 18 h 27"/>
                <a:gd name="T16" fmla="*/ 1 w 16"/>
                <a:gd name="T17" fmla="*/ 19 h 27"/>
                <a:gd name="T18" fmla="*/ 3 w 16"/>
                <a:gd name="T19" fmla="*/ 23 h 27"/>
                <a:gd name="T20" fmla="*/ 8 w 16"/>
                <a:gd name="T21" fmla="*/ 26 h 27"/>
                <a:gd name="T22" fmla="*/ 13 w 16"/>
                <a:gd name="T23" fmla="*/ 21 h 27"/>
                <a:gd name="T24" fmla="*/ 7 w 16"/>
                <a:gd name="T25" fmla="*/ 15 h 27"/>
                <a:gd name="T26" fmla="*/ 2 w 16"/>
                <a:gd name="T27" fmla="*/ 12 h 27"/>
                <a:gd name="T28" fmla="*/ 0 w 16"/>
                <a:gd name="T29" fmla="*/ 6 h 27"/>
                <a:gd name="T30" fmla="*/ 2 w 16"/>
                <a:gd name="T31" fmla="*/ 2 h 27"/>
                <a:gd name="T32" fmla="*/ 7 w 16"/>
                <a:gd name="T33" fmla="*/ 0 h 27"/>
                <a:gd name="T34" fmla="*/ 12 w 16"/>
                <a:gd name="T35" fmla="*/ 1 h 27"/>
                <a:gd name="T36" fmla="*/ 13 w 16"/>
                <a:gd name="T37" fmla="*/ 1 h 27"/>
                <a:gd name="T38" fmla="*/ 13 w 16"/>
                <a:gd name="T39" fmla="*/ 0 h 27"/>
                <a:gd name="T40" fmla="*/ 14 w 16"/>
                <a:gd name="T41" fmla="*/ 0 h 27"/>
                <a:gd name="T42" fmla="*/ 14 w 16"/>
                <a:gd name="T43" fmla="*/ 1 h 27"/>
                <a:gd name="T44" fmla="*/ 14 w 16"/>
                <a:gd name="T45" fmla="*/ 7 h 27"/>
                <a:gd name="T46" fmla="*/ 14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1 w 16"/>
                <a:gd name="T53" fmla="*/ 3 h 27"/>
                <a:gd name="T54" fmla="*/ 7 w 16"/>
                <a:gd name="T55" fmla="*/ 1 h 27"/>
                <a:gd name="T56" fmla="*/ 3 w 16"/>
                <a:gd name="T57" fmla="*/ 6 h 27"/>
                <a:gd name="T58" fmla="*/ 4 w 16"/>
                <a:gd name="T59" fmla="*/ 9 h 27"/>
                <a:gd name="T60" fmla="*/ 8 w 16"/>
                <a:gd name="T61" fmla="*/ 11 h 27"/>
                <a:gd name="T62" fmla="*/ 14 w 16"/>
                <a:gd name="T63" fmla="*/ 14 h 27"/>
                <a:gd name="T64" fmla="*/ 16 w 16"/>
                <a:gd name="T65" fmla="*/ 19 h 27"/>
                <a:gd name="T66" fmla="*/ 8 w 16"/>
                <a:gd name="T67" fmla="*/ 27 h 27"/>
                <a:gd name="T68" fmla="*/ 2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2" y="25"/>
                  </a:move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20"/>
                    <a:pt x="2" y="21"/>
                    <a:pt x="3" y="23"/>
                  </a:cubicBezTo>
                  <a:cubicBezTo>
                    <a:pt x="4" y="25"/>
                    <a:pt x="6" y="26"/>
                    <a:pt x="8" y="26"/>
                  </a:cubicBezTo>
                  <a:cubicBezTo>
                    <a:pt x="10" y="26"/>
                    <a:pt x="13" y="24"/>
                    <a:pt x="13" y="21"/>
                  </a:cubicBezTo>
                  <a:cubicBezTo>
                    <a:pt x="13" y="17"/>
                    <a:pt x="10" y="16"/>
                    <a:pt x="7" y="15"/>
                  </a:cubicBezTo>
                  <a:cubicBezTo>
                    <a:pt x="6" y="14"/>
                    <a:pt x="3" y="13"/>
                    <a:pt x="2" y="12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10" y="0"/>
                    <a:pt x="11" y="0"/>
                    <a:pt x="12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2"/>
                    <a:pt x="14" y="6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4"/>
                    <a:pt x="11" y="3"/>
                  </a:cubicBezTo>
                  <a:cubicBezTo>
                    <a:pt x="10" y="2"/>
                    <a:pt x="9" y="1"/>
                    <a:pt x="7" y="1"/>
                  </a:cubicBezTo>
                  <a:cubicBezTo>
                    <a:pt x="4" y="1"/>
                    <a:pt x="3" y="4"/>
                    <a:pt x="3" y="6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5" y="10"/>
                    <a:pt x="7" y="11"/>
                    <a:pt x="8" y="11"/>
                  </a:cubicBezTo>
                  <a:cubicBezTo>
                    <a:pt x="11" y="12"/>
                    <a:pt x="13" y="12"/>
                    <a:pt x="14" y="14"/>
                  </a:cubicBezTo>
                  <a:cubicBezTo>
                    <a:pt x="15" y="15"/>
                    <a:pt x="16" y="17"/>
                    <a:pt x="16" y="19"/>
                  </a:cubicBezTo>
                  <a:cubicBezTo>
                    <a:pt x="16" y="23"/>
                    <a:pt x="13" y="27"/>
                    <a:pt x="8" y="27"/>
                  </a:cubicBezTo>
                  <a:cubicBezTo>
                    <a:pt x="5" y="27"/>
                    <a:pt x="4" y="26"/>
                    <a:pt x="2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2" name="Freeform 46"/>
            <p:cNvSpPr>
              <a:spLocks/>
            </p:cNvSpPr>
            <p:nvPr userDrawn="1"/>
          </p:nvSpPr>
          <p:spPr bwMode="auto">
            <a:xfrm>
              <a:off x="9580563" y="858838"/>
              <a:ext cx="79375" cy="85725"/>
            </a:xfrm>
            <a:custGeom>
              <a:avLst/>
              <a:gdLst>
                <a:gd name="T0" fmla="*/ 4 w 25"/>
                <a:gd name="T1" fmla="*/ 24 h 27"/>
                <a:gd name="T2" fmla="*/ 0 w 25"/>
                <a:gd name="T3" fmla="*/ 13 h 27"/>
                <a:gd name="T4" fmla="*/ 4 w 25"/>
                <a:gd name="T5" fmla="*/ 4 h 27"/>
                <a:gd name="T6" fmla="*/ 13 w 25"/>
                <a:gd name="T7" fmla="*/ 0 h 27"/>
                <a:gd name="T8" fmla="*/ 21 w 25"/>
                <a:gd name="T9" fmla="*/ 2 h 27"/>
                <a:gd name="T10" fmla="*/ 21 w 25"/>
                <a:gd name="T11" fmla="*/ 2 h 27"/>
                <a:gd name="T12" fmla="*/ 22 w 25"/>
                <a:gd name="T13" fmla="*/ 1 h 27"/>
                <a:gd name="T14" fmla="*/ 22 w 25"/>
                <a:gd name="T15" fmla="*/ 1 h 27"/>
                <a:gd name="T16" fmla="*/ 23 w 25"/>
                <a:gd name="T17" fmla="*/ 1 h 27"/>
                <a:gd name="T18" fmla="*/ 24 w 25"/>
                <a:gd name="T19" fmla="*/ 8 h 27"/>
                <a:gd name="T20" fmla="*/ 23 w 25"/>
                <a:gd name="T21" fmla="*/ 9 h 27"/>
                <a:gd name="T22" fmla="*/ 23 w 25"/>
                <a:gd name="T23" fmla="*/ 9 h 27"/>
                <a:gd name="T24" fmla="*/ 22 w 25"/>
                <a:gd name="T25" fmla="*/ 9 h 27"/>
                <a:gd name="T26" fmla="*/ 20 w 25"/>
                <a:gd name="T27" fmla="*/ 4 h 27"/>
                <a:gd name="T28" fmla="*/ 13 w 25"/>
                <a:gd name="T29" fmla="*/ 1 h 27"/>
                <a:gd name="T30" fmla="*/ 4 w 25"/>
                <a:gd name="T31" fmla="*/ 12 h 27"/>
                <a:gd name="T32" fmla="*/ 7 w 25"/>
                <a:gd name="T33" fmla="*/ 22 h 27"/>
                <a:gd name="T34" fmla="*/ 14 w 25"/>
                <a:gd name="T35" fmla="*/ 25 h 27"/>
                <a:gd name="T36" fmla="*/ 24 w 25"/>
                <a:gd name="T37" fmla="*/ 20 h 27"/>
                <a:gd name="T38" fmla="*/ 24 w 25"/>
                <a:gd name="T39" fmla="*/ 20 h 27"/>
                <a:gd name="T40" fmla="*/ 24 w 25"/>
                <a:gd name="T41" fmla="*/ 21 h 27"/>
                <a:gd name="T42" fmla="*/ 25 w 25"/>
                <a:gd name="T43" fmla="*/ 21 h 27"/>
                <a:gd name="T44" fmla="*/ 13 w 25"/>
                <a:gd name="T45" fmla="*/ 27 h 27"/>
                <a:gd name="T46" fmla="*/ 4 w 25"/>
                <a:gd name="T4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7">
                  <a:moveTo>
                    <a:pt x="4" y="24"/>
                  </a:moveTo>
                  <a:cubicBezTo>
                    <a:pt x="1" y="21"/>
                    <a:pt x="0" y="17"/>
                    <a:pt x="0" y="13"/>
                  </a:cubicBezTo>
                  <a:cubicBezTo>
                    <a:pt x="0" y="10"/>
                    <a:pt x="1" y="6"/>
                    <a:pt x="4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7"/>
                    <a:pt x="24" y="8"/>
                  </a:cubicBezTo>
                  <a:cubicBezTo>
                    <a:pt x="24" y="9"/>
                    <a:pt x="24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2" y="9"/>
                  </a:cubicBezTo>
                  <a:cubicBezTo>
                    <a:pt x="22" y="7"/>
                    <a:pt x="21" y="6"/>
                    <a:pt x="20" y="4"/>
                  </a:cubicBezTo>
                  <a:cubicBezTo>
                    <a:pt x="18" y="2"/>
                    <a:pt x="16" y="1"/>
                    <a:pt x="13" y="1"/>
                  </a:cubicBezTo>
                  <a:cubicBezTo>
                    <a:pt x="6" y="1"/>
                    <a:pt x="4" y="7"/>
                    <a:pt x="4" y="12"/>
                  </a:cubicBezTo>
                  <a:cubicBezTo>
                    <a:pt x="4" y="15"/>
                    <a:pt x="4" y="19"/>
                    <a:pt x="7" y="22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9" y="25"/>
                    <a:pt x="22" y="23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4"/>
                    <a:pt x="19" y="27"/>
                    <a:pt x="13" y="27"/>
                  </a:cubicBezTo>
                  <a:cubicBezTo>
                    <a:pt x="9" y="27"/>
                    <a:pt x="6" y="26"/>
                    <a:pt x="4" y="2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3" name="Freeform 47"/>
            <p:cNvSpPr>
              <a:spLocks/>
            </p:cNvSpPr>
            <p:nvPr userDrawn="1"/>
          </p:nvSpPr>
          <p:spPr bwMode="auto">
            <a:xfrm>
              <a:off x="9698038" y="858838"/>
              <a:ext cx="92075" cy="85725"/>
            </a:xfrm>
            <a:custGeom>
              <a:avLst/>
              <a:gdLst>
                <a:gd name="T0" fmla="*/ 4 w 29"/>
                <a:gd name="T1" fmla="*/ 4 h 27"/>
                <a:gd name="T2" fmla="*/ 0 w 29"/>
                <a:gd name="T3" fmla="*/ 2 h 27"/>
                <a:gd name="T4" fmla="*/ 0 w 29"/>
                <a:gd name="T5" fmla="*/ 1 h 27"/>
                <a:gd name="T6" fmla="*/ 6 w 29"/>
                <a:gd name="T7" fmla="*/ 0 h 27"/>
                <a:gd name="T8" fmla="*/ 11 w 29"/>
                <a:gd name="T9" fmla="*/ 0 h 27"/>
                <a:gd name="T10" fmla="*/ 11 w 29"/>
                <a:gd name="T11" fmla="*/ 2 h 27"/>
                <a:gd name="T12" fmla="*/ 7 w 29"/>
                <a:gd name="T13" fmla="*/ 4 h 27"/>
                <a:gd name="T14" fmla="*/ 7 w 29"/>
                <a:gd name="T15" fmla="*/ 12 h 27"/>
                <a:gd name="T16" fmla="*/ 21 w 29"/>
                <a:gd name="T17" fmla="*/ 12 h 27"/>
                <a:gd name="T18" fmla="*/ 22 w 29"/>
                <a:gd name="T19" fmla="*/ 11 h 27"/>
                <a:gd name="T20" fmla="*/ 21 w 29"/>
                <a:gd name="T21" fmla="*/ 2 h 27"/>
                <a:gd name="T22" fmla="*/ 19 w 29"/>
                <a:gd name="T23" fmla="*/ 1 h 27"/>
                <a:gd name="T24" fmla="*/ 19 w 29"/>
                <a:gd name="T25" fmla="*/ 0 h 27"/>
                <a:gd name="T26" fmla="*/ 28 w 29"/>
                <a:gd name="T27" fmla="*/ 0 h 27"/>
                <a:gd name="T28" fmla="*/ 29 w 29"/>
                <a:gd name="T29" fmla="*/ 1 h 27"/>
                <a:gd name="T30" fmla="*/ 27 w 29"/>
                <a:gd name="T31" fmla="*/ 2 h 27"/>
                <a:gd name="T32" fmla="*/ 25 w 29"/>
                <a:gd name="T33" fmla="*/ 12 h 27"/>
                <a:gd name="T34" fmla="*/ 26 w 29"/>
                <a:gd name="T35" fmla="*/ 23 h 27"/>
                <a:gd name="T36" fmla="*/ 29 w 29"/>
                <a:gd name="T37" fmla="*/ 25 h 27"/>
                <a:gd name="T38" fmla="*/ 29 w 29"/>
                <a:gd name="T39" fmla="*/ 26 h 27"/>
                <a:gd name="T40" fmla="*/ 24 w 29"/>
                <a:gd name="T41" fmla="*/ 27 h 27"/>
                <a:gd name="T42" fmla="*/ 18 w 29"/>
                <a:gd name="T43" fmla="*/ 27 h 27"/>
                <a:gd name="T44" fmla="*/ 19 w 29"/>
                <a:gd name="T45" fmla="*/ 25 h 27"/>
                <a:gd name="T46" fmla="*/ 22 w 29"/>
                <a:gd name="T47" fmla="*/ 24 h 27"/>
                <a:gd name="T48" fmla="*/ 22 w 29"/>
                <a:gd name="T49" fmla="*/ 14 h 27"/>
                <a:gd name="T50" fmla="*/ 8 w 29"/>
                <a:gd name="T51" fmla="*/ 14 h 27"/>
                <a:gd name="T52" fmla="*/ 7 w 29"/>
                <a:gd name="T53" fmla="*/ 15 h 27"/>
                <a:gd name="T54" fmla="*/ 8 w 29"/>
                <a:gd name="T55" fmla="*/ 25 h 27"/>
                <a:gd name="T56" fmla="*/ 10 w 29"/>
                <a:gd name="T57" fmla="*/ 26 h 27"/>
                <a:gd name="T58" fmla="*/ 10 w 29"/>
                <a:gd name="T59" fmla="*/ 27 h 27"/>
                <a:gd name="T60" fmla="*/ 0 w 29"/>
                <a:gd name="T61" fmla="*/ 27 h 27"/>
                <a:gd name="T62" fmla="*/ 0 w 29"/>
                <a:gd name="T63" fmla="*/ 26 h 27"/>
                <a:gd name="T64" fmla="*/ 3 w 29"/>
                <a:gd name="T65" fmla="*/ 25 h 27"/>
                <a:gd name="T66" fmla="*/ 4 w 29"/>
                <a:gd name="T6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27">
                  <a:moveTo>
                    <a:pt x="4" y="12"/>
                  </a:moveTo>
                  <a:cubicBezTo>
                    <a:pt x="4" y="10"/>
                    <a:pt x="4" y="5"/>
                    <a:pt x="4" y="4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4"/>
                  </a:cubicBezTo>
                  <a:cubicBezTo>
                    <a:pt x="7" y="4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9"/>
                    <a:pt x="22" y="4"/>
                    <a:pt x="22" y="4"/>
                  </a:cubicBezTo>
                  <a:cubicBezTo>
                    <a:pt x="22" y="2"/>
                    <a:pt x="22" y="2"/>
                    <a:pt x="21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4" y="0"/>
                  </a:cubicBezTo>
                  <a:cubicBezTo>
                    <a:pt x="26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2"/>
                    <a:pt x="29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4"/>
                  </a:cubicBezTo>
                  <a:cubicBezTo>
                    <a:pt x="26" y="4"/>
                    <a:pt x="25" y="10"/>
                    <a:pt x="25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21"/>
                    <a:pt x="26" y="23"/>
                  </a:cubicBezTo>
                  <a:cubicBezTo>
                    <a:pt x="26" y="25"/>
                    <a:pt x="26" y="25"/>
                    <a:pt x="27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8" y="27"/>
                    <a:pt x="27" y="27"/>
                    <a:pt x="24" y="27"/>
                  </a:cubicBezTo>
                  <a:cubicBezTo>
                    <a:pt x="21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2" y="25"/>
                    <a:pt x="22" y="24"/>
                  </a:cubicBezTo>
                  <a:cubicBezTo>
                    <a:pt x="22" y="22"/>
                    <a:pt x="22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1"/>
                    <a:pt x="7" y="24"/>
                  </a:cubicBezTo>
                  <a:cubicBezTo>
                    <a:pt x="7" y="25"/>
                    <a:pt x="8" y="25"/>
                    <a:pt x="8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8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4" y="24"/>
                    <a:pt x="4" y="24"/>
                  </a:cubicBezTo>
                  <a:cubicBezTo>
                    <a:pt x="4" y="22"/>
                    <a:pt x="4" y="15"/>
                    <a:pt x="4" y="14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4" name="Freeform 48"/>
            <p:cNvSpPr>
              <a:spLocks noEditPoints="1"/>
            </p:cNvSpPr>
            <p:nvPr userDrawn="1"/>
          </p:nvSpPr>
          <p:spPr bwMode="auto">
            <a:xfrm>
              <a:off x="9831388" y="858838"/>
              <a:ext cx="85725" cy="85725"/>
            </a:xfrm>
            <a:custGeom>
              <a:avLst/>
              <a:gdLst>
                <a:gd name="T0" fmla="*/ 5 w 27"/>
                <a:gd name="T1" fmla="*/ 25 h 27"/>
                <a:gd name="T2" fmla="*/ 0 w 27"/>
                <a:gd name="T3" fmla="*/ 14 h 27"/>
                <a:gd name="T4" fmla="*/ 3 w 27"/>
                <a:gd name="T5" fmla="*/ 5 h 27"/>
                <a:gd name="T6" fmla="*/ 13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4 w 27"/>
                <a:gd name="T13" fmla="*/ 22 h 27"/>
                <a:gd name="T14" fmla="*/ 13 w 27"/>
                <a:gd name="T15" fmla="*/ 27 h 27"/>
                <a:gd name="T16" fmla="*/ 5 w 27"/>
                <a:gd name="T17" fmla="*/ 25 h 27"/>
                <a:gd name="T18" fmla="*/ 23 w 27"/>
                <a:gd name="T19" fmla="*/ 14 h 27"/>
                <a:gd name="T20" fmla="*/ 13 w 27"/>
                <a:gd name="T21" fmla="*/ 1 h 27"/>
                <a:gd name="T22" fmla="*/ 7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3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5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4" y="5"/>
                    <a:pt x="27" y="9"/>
                    <a:pt x="27" y="14"/>
                  </a:cubicBezTo>
                  <a:cubicBezTo>
                    <a:pt x="27" y="17"/>
                    <a:pt x="26" y="19"/>
                    <a:pt x="24" y="22"/>
                  </a:cubicBezTo>
                  <a:cubicBezTo>
                    <a:pt x="22" y="25"/>
                    <a:pt x="18" y="27"/>
                    <a:pt x="13" y="27"/>
                  </a:cubicBezTo>
                  <a:cubicBezTo>
                    <a:pt x="12" y="27"/>
                    <a:pt x="8" y="27"/>
                    <a:pt x="5" y="25"/>
                  </a:cubicBezTo>
                  <a:moveTo>
                    <a:pt x="23" y="14"/>
                  </a:moveTo>
                  <a:cubicBezTo>
                    <a:pt x="23" y="6"/>
                    <a:pt x="17" y="1"/>
                    <a:pt x="13" y="1"/>
                  </a:cubicBezTo>
                  <a:cubicBezTo>
                    <a:pt x="13" y="1"/>
                    <a:pt x="10" y="1"/>
                    <a:pt x="7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0" y="26"/>
                    <a:pt x="14" y="26"/>
                  </a:cubicBezTo>
                  <a:cubicBezTo>
                    <a:pt x="22" y="26"/>
                    <a:pt x="23" y="17"/>
                    <a:pt x="23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5" name="Freeform 49"/>
            <p:cNvSpPr>
              <a:spLocks noEditPoints="1"/>
            </p:cNvSpPr>
            <p:nvPr userDrawn="1"/>
          </p:nvSpPr>
          <p:spPr bwMode="auto">
            <a:xfrm>
              <a:off x="9958388" y="858838"/>
              <a:ext cx="85725" cy="85725"/>
            </a:xfrm>
            <a:custGeom>
              <a:avLst/>
              <a:gdLst>
                <a:gd name="T0" fmla="*/ 6 w 27"/>
                <a:gd name="T1" fmla="*/ 25 h 27"/>
                <a:gd name="T2" fmla="*/ 0 w 27"/>
                <a:gd name="T3" fmla="*/ 14 h 27"/>
                <a:gd name="T4" fmla="*/ 4 w 27"/>
                <a:gd name="T5" fmla="*/ 5 h 27"/>
                <a:gd name="T6" fmla="*/ 14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5 w 27"/>
                <a:gd name="T13" fmla="*/ 22 h 27"/>
                <a:gd name="T14" fmla="*/ 14 w 27"/>
                <a:gd name="T15" fmla="*/ 27 h 27"/>
                <a:gd name="T16" fmla="*/ 6 w 27"/>
                <a:gd name="T17" fmla="*/ 25 h 27"/>
                <a:gd name="T18" fmla="*/ 24 w 27"/>
                <a:gd name="T19" fmla="*/ 14 h 27"/>
                <a:gd name="T20" fmla="*/ 14 w 27"/>
                <a:gd name="T21" fmla="*/ 1 h 27"/>
                <a:gd name="T22" fmla="*/ 8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4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6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1" y="0"/>
                    <a:pt x="14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5" y="5"/>
                    <a:pt x="27" y="9"/>
                    <a:pt x="27" y="14"/>
                  </a:cubicBezTo>
                  <a:cubicBezTo>
                    <a:pt x="27" y="17"/>
                    <a:pt x="27" y="19"/>
                    <a:pt x="25" y="22"/>
                  </a:cubicBezTo>
                  <a:cubicBezTo>
                    <a:pt x="22" y="25"/>
                    <a:pt x="19" y="27"/>
                    <a:pt x="14" y="27"/>
                  </a:cubicBezTo>
                  <a:cubicBezTo>
                    <a:pt x="12" y="27"/>
                    <a:pt x="9" y="27"/>
                    <a:pt x="6" y="25"/>
                  </a:cubicBezTo>
                  <a:moveTo>
                    <a:pt x="24" y="14"/>
                  </a:moveTo>
                  <a:cubicBezTo>
                    <a:pt x="24" y="6"/>
                    <a:pt x="18" y="1"/>
                    <a:pt x="14" y="1"/>
                  </a:cubicBezTo>
                  <a:cubicBezTo>
                    <a:pt x="13" y="1"/>
                    <a:pt x="11" y="1"/>
                    <a:pt x="8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1" y="26"/>
                    <a:pt x="14" y="26"/>
                  </a:cubicBezTo>
                  <a:cubicBezTo>
                    <a:pt x="22" y="26"/>
                    <a:pt x="24" y="17"/>
                    <a:pt x="24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6" name="Freeform 50"/>
            <p:cNvSpPr>
              <a:spLocks/>
            </p:cNvSpPr>
            <p:nvPr userDrawn="1"/>
          </p:nvSpPr>
          <p:spPr bwMode="auto">
            <a:xfrm>
              <a:off x="10085388" y="858838"/>
              <a:ext cx="73025" cy="85725"/>
            </a:xfrm>
            <a:custGeom>
              <a:avLst/>
              <a:gdLst>
                <a:gd name="T0" fmla="*/ 4 w 23"/>
                <a:gd name="T1" fmla="*/ 10 h 27"/>
                <a:gd name="T2" fmla="*/ 4 w 23"/>
                <a:gd name="T3" fmla="*/ 3 h 27"/>
                <a:gd name="T4" fmla="*/ 3 w 23"/>
                <a:gd name="T5" fmla="*/ 2 h 27"/>
                <a:gd name="T6" fmla="*/ 1 w 23"/>
                <a:gd name="T7" fmla="*/ 2 h 27"/>
                <a:gd name="T8" fmla="*/ 1 w 23"/>
                <a:gd name="T9" fmla="*/ 1 h 27"/>
                <a:gd name="T10" fmla="*/ 1 w 23"/>
                <a:gd name="T11" fmla="*/ 1 h 27"/>
                <a:gd name="T12" fmla="*/ 1 w 23"/>
                <a:gd name="T13" fmla="*/ 0 h 27"/>
                <a:gd name="T14" fmla="*/ 6 w 23"/>
                <a:gd name="T15" fmla="*/ 0 h 27"/>
                <a:gd name="T16" fmla="*/ 11 w 23"/>
                <a:gd name="T17" fmla="*/ 0 h 27"/>
                <a:gd name="T18" fmla="*/ 11 w 23"/>
                <a:gd name="T19" fmla="*/ 1 h 27"/>
                <a:gd name="T20" fmla="*/ 11 w 23"/>
                <a:gd name="T21" fmla="*/ 1 h 27"/>
                <a:gd name="T22" fmla="*/ 11 w 23"/>
                <a:gd name="T23" fmla="*/ 2 h 27"/>
                <a:gd name="T24" fmla="*/ 9 w 23"/>
                <a:gd name="T25" fmla="*/ 2 h 27"/>
                <a:gd name="T26" fmla="*/ 8 w 23"/>
                <a:gd name="T27" fmla="*/ 3 h 27"/>
                <a:gd name="T28" fmla="*/ 7 w 23"/>
                <a:gd name="T29" fmla="*/ 12 h 27"/>
                <a:gd name="T30" fmla="*/ 7 w 23"/>
                <a:gd name="T31" fmla="*/ 15 h 27"/>
                <a:gd name="T32" fmla="*/ 8 w 23"/>
                <a:gd name="T33" fmla="*/ 25 h 27"/>
                <a:gd name="T34" fmla="*/ 17 w 23"/>
                <a:gd name="T35" fmla="*/ 25 h 27"/>
                <a:gd name="T36" fmla="*/ 22 w 23"/>
                <a:gd name="T37" fmla="*/ 19 h 27"/>
                <a:gd name="T38" fmla="*/ 22 w 23"/>
                <a:gd name="T39" fmla="*/ 19 h 27"/>
                <a:gd name="T40" fmla="*/ 23 w 23"/>
                <a:gd name="T41" fmla="*/ 19 h 27"/>
                <a:gd name="T42" fmla="*/ 23 w 23"/>
                <a:gd name="T43" fmla="*/ 19 h 27"/>
                <a:gd name="T44" fmla="*/ 21 w 23"/>
                <a:gd name="T45" fmla="*/ 27 h 27"/>
                <a:gd name="T46" fmla="*/ 14 w 23"/>
                <a:gd name="T47" fmla="*/ 27 h 27"/>
                <a:gd name="T48" fmla="*/ 5 w 23"/>
                <a:gd name="T49" fmla="*/ 27 h 27"/>
                <a:gd name="T50" fmla="*/ 2 w 23"/>
                <a:gd name="T51" fmla="*/ 27 h 27"/>
                <a:gd name="T52" fmla="*/ 1 w 23"/>
                <a:gd name="T53" fmla="*/ 27 h 27"/>
                <a:gd name="T54" fmla="*/ 0 w 23"/>
                <a:gd name="T55" fmla="*/ 27 h 27"/>
                <a:gd name="T56" fmla="*/ 0 w 23"/>
                <a:gd name="T57" fmla="*/ 26 h 27"/>
                <a:gd name="T58" fmla="*/ 1 w 23"/>
                <a:gd name="T59" fmla="*/ 25 h 27"/>
                <a:gd name="T60" fmla="*/ 2 w 23"/>
                <a:gd name="T61" fmla="*/ 25 h 27"/>
                <a:gd name="T62" fmla="*/ 4 w 23"/>
                <a:gd name="T63" fmla="*/ 24 h 27"/>
                <a:gd name="T64" fmla="*/ 4 w 23"/>
                <a:gd name="T65" fmla="*/ 12 h 27"/>
                <a:gd name="T66" fmla="*/ 4 w 23"/>
                <a:gd name="T6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7">
                  <a:moveTo>
                    <a:pt x="4" y="10"/>
                  </a:moveTo>
                  <a:cubicBezTo>
                    <a:pt x="4" y="8"/>
                    <a:pt x="4" y="4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4"/>
                    <a:pt x="7" y="9"/>
                    <a:pt x="7" y="12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4"/>
                    <a:pt x="8" y="25"/>
                  </a:cubicBezTo>
                  <a:cubicBezTo>
                    <a:pt x="8" y="25"/>
                    <a:pt x="16" y="25"/>
                    <a:pt x="17" y="25"/>
                  </a:cubicBezTo>
                  <a:cubicBezTo>
                    <a:pt x="19" y="25"/>
                    <a:pt x="21" y="20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1" y="26"/>
                    <a:pt x="21" y="27"/>
                  </a:cubicBezTo>
                  <a:cubicBezTo>
                    <a:pt x="21" y="27"/>
                    <a:pt x="18" y="27"/>
                    <a:pt x="14" y="27"/>
                  </a:cubicBezTo>
                  <a:cubicBezTo>
                    <a:pt x="11" y="27"/>
                    <a:pt x="7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" y="25"/>
                    <a:pt x="4" y="25"/>
                    <a:pt x="4" y="24"/>
                  </a:cubicBezTo>
                  <a:cubicBezTo>
                    <a:pt x="4" y="24"/>
                    <a:pt x="4" y="14"/>
                    <a:pt x="4" y="12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7" name="Freeform 51"/>
            <p:cNvSpPr>
              <a:spLocks/>
            </p:cNvSpPr>
            <p:nvPr userDrawn="1"/>
          </p:nvSpPr>
          <p:spPr bwMode="auto">
            <a:xfrm>
              <a:off x="8596313" y="331788"/>
              <a:ext cx="415925" cy="412750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8" name="Freeform 52"/>
            <p:cNvSpPr>
              <a:spLocks/>
            </p:cNvSpPr>
            <p:nvPr userDrawn="1"/>
          </p:nvSpPr>
          <p:spPr bwMode="auto">
            <a:xfrm>
              <a:off x="8628063" y="369888"/>
              <a:ext cx="390525" cy="384175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Bildplatzhalter 2047"/>
          <p:cNvSpPr>
            <a:spLocks noGrp="1"/>
          </p:cNvSpPr>
          <p:nvPr>
            <p:ph type="pic" sz="quarter" idx="10" hasCustomPrompt="1"/>
          </p:nvPr>
        </p:nvSpPr>
        <p:spPr>
          <a:xfrm>
            <a:off x="177800" y="182568"/>
            <a:ext cx="8293100" cy="6837362"/>
          </a:xfrm>
          <a:prstGeom prst="round1Rect">
            <a:avLst>
              <a:gd name="adj" fmla="val 10588"/>
            </a:avLst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7" y="720181"/>
            <a:ext cx="7416800" cy="2304255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sz="2500" baseline="0">
                <a:solidFill>
                  <a:schemeClr val="bg1"/>
                </a:solidFill>
              </a:defRPr>
            </a:lvl2pPr>
            <a:lvl3pPr marL="0" indent="0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None/>
              <a:defRPr sz="1500" baseline="0">
                <a:solidFill>
                  <a:schemeClr val="bg1"/>
                </a:solidFill>
              </a:defRPr>
            </a:lvl3pPr>
            <a:lvl4pPr marL="0" inden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bg1">
                    <a:lumMod val="95000"/>
                  </a:schemeClr>
                </a:solidFill>
              </a:defRPr>
            </a:lvl4pPr>
            <a:lvl5pPr marL="0" indent="0">
              <a:lnSpc>
                <a:spcPts val="2500"/>
              </a:lnSpc>
              <a:spcBef>
                <a:spcPts val="0"/>
              </a:spcBef>
              <a:buNone/>
              <a:defRPr sz="2500" baseline="0">
                <a:solidFill>
                  <a:schemeClr val="bg1">
                    <a:lumMod val="95000"/>
                  </a:schemeClr>
                </a:solidFill>
              </a:defRPr>
            </a:lvl5pPr>
            <a:lvl6pPr marL="0" indent="0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de-DE"/>
              <a:t>Headline 1</a:t>
            </a:r>
          </a:p>
          <a:p>
            <a:pPr lvl="1"/>
            <a:r>
              <a:rPr lang="de-DE"/>
              <a:t>Headline 2 (2x einrücken)</a:t>
            </a:r>
          </a:p>
          <a:p>
            <a:pPr lvl="2"/>
            <a:r>
              <a:rPr lang="de-DE"/>
              <a:t>Headline 3 (3x einrücken) </a:t>
            </a:r>
          </a:p>
          <a:p>
            <a:pPr lvl="3"/>
            <a:r>
              <a:rPr lang="de-DE"/>
              <a:t>Headline 4 (4x einrücken)</a:t>
            </a:r>
          </a:p>
          <a:p>
            <a:pPr lvl="4"/>
            <a:r>
              <a:rPr lang="de-DE"/>
              <a:t>Headline 5 (5x einrücken)</a:t>
            </a:r>
          </a:p>
          <a:p>
            <a:pPr lvl="5"/>
            <a:r>
              <a:rPr lang="de-DE"/>
              <a:t>Headline 6 (6x einrücken)</a:t>
            </a:r>
          </a:p>
          <a:p>
            <a:pPr lvl="3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81231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Eine Ecke des Rechtecks abrunden 106"/>
          <p:cNvSpPr/>
          <p:nvPr userDrawn="1"/>
        </p:nvSpPr>
        <p:spPr>
          <a:xfrm>
            <a:off x="177800" y="188913"/>
            <a:ext cx="8288338" cy="6831012"/>
          </a:xfrm>
          <a:prstGeom prst="round1Rect">
            <a:avLst>
              <a:gd name="adj" fmla="val 104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grpSp>
        <p:nvGrpSpPr>
          <p:cNvPr id="1048" name="Gruppieren 1047"/>
          <p:cNvGrpSpPr/>
          <p:nvPr userDrawn="1"/>
        </p:nvGrpSpPr>
        <p:grpSpPr>
          <a:xfrm>
            <a:off x="8602666" y="6648450"/>
            <a:ext cx="1543050" cy="371475"/>
            <a:chOff x="8602663" y="6648450"/>
            <a:chExt cx="1543050" cy="371475"/>
          </a:xfrm>
        </p:grpSpPr>
        <p:sp>
          <p:nvSpPr>
            <p:cNvPr id="73" name="Freeform 14"/>
            <p:cNvSpPr>
              <a:spLocks/>
            </p:cNvSpPr>
            <p:nvPr userDrawn="1"/>
          </p:nvSpPr>
          <p:spPr bwMode="auto">
            <a:xfrm>
              <a:off x="8602663" y="6892925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3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3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8 h 23"/>
                <a:gd name="T54" fmla="*/ 9 w 57"/>
                <a:gd name="T55" fmla="*/ 8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2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6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4" name="Freeform 15"/>
            <p:cNvSpPr>
              <a:spLocks/>
            </p:cNvSpPr>
            <p:nvPr userDrawn="1"/>
          </p:nvSpPr>
          <p:spPr bwMode="auto">
            <a:xfrm>
              <a:off x="8602663" y="6788150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3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3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7 h 23"/>
                <a:gd name="T54" fmla="*/ 9 w 57"/>
                <a:gd name="T55" fmla="*/ 7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1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6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5" name="Freeform 16"/>
            <p:cNvSpPr>
              <a:spLocks/>
            </p:cNvSpPr>
            <p:nvPr userDrawn="1"/>
          </p:nvSpPr>
          <p:spPr bwMode="auto">
            <a:xfrm>
              <a:off x="8602663" y="6683375"/>
              <a:ext cx="180975" cy="73025"/>
            </a:xfrm>
            <a:custGeom>
              <a:avLst/>
              <a:gdLst>
                <a:gd name="T0" fmla="*/ 57 w 57"/>
                <a:gd name="T1" fmla="*/ 18 h 23"/>
                <a:gd name="T2" fmla="*/ 52 w 57"/>
                <a:gd name="T3" fmla="*/ 14 h 23"/>
                <a:gd name="T4" fmla="*/ 52 w 57"/>
                <a:gd name="T5" fmla="*/ 8 h 23"/>
                <a:gd name="T6" fmla="*/ 53 w 57"/>
                <a:gd name="T7" fmla="*/ 7 h 23"/>
                <a:gd name="T8" fmla="*/ 53 w 57"/>
                <a:gd name="T9" fmla="*/ 2 h 23"/>
                <a:gd name="T10" fmla="*/ 52 w 57"/>
                <a:gd name="T11" fmla="*/ 1 h 23"/>
                <a:gd name="T12" fmla="*/ 40 w 57"/>
                <a:gd name="T13" fmla="*/ 1 h 23"/>
                <a:gd name="T14" fmla="*/ 37 w 57"/>
                <a:gd name="T15" fmla="*/ 4 h 23"/>
                <a:gd name="T16" fmla="*/ 27 w 57"/>
                <a:gd name="T17" fmla="*/ 4 h 23"/>
                <a:gd name="T18" fmla="*/ 27 w 57"/>
                <a:gd name="T19" fmla="*/ 4 h 23"/>
                <a:gd name="T20" fmla="*/ 27 w 57"/>
                <a:gd name="T21" fmla="*/ 6 h 23"/>
                <a:gd name="T22" fmla="*/ 38 w 57"/>
                <a:gd name="T23" fmla="*/ 6 h 23"/>
                <a:gd name="T24" fmla="*/ 41 w 57"/>
                <a:gd name="T25" fmla="*/ 3 h 23"/>
                <a:gd name="T26" fmla="*/ 52 w 57"/>
                <a:gd name="T27" fmla="*/ 3 h 23"/>
                <a:gd name="T28" fmla="*/ 52 w 57"/>
                <a:gd name="T29" fmla="*/ 6 h 23"/>
                <a:gd name="T30" fmla="*/ 42 w 57"/>
                <a:gd name="T31" fmla="*/ 6 h 23"/>
                <a:gd name="T32" fmla="*/ 39 w 57"/>
                <a:gd name="T33" fmla="*/ 8 h 23"/>
                <a:gd name="T34" fmla="*/ 25 w 57"/>
                <a:gd name="T35" fmla="*/ 8 h 23"/>
                <a:gd name="T36" fmla="*/ 22 w 57"/>
                <a:gd name="T37" fmla="*/ 4 h 23"/>
                <a:gd name="T38" fmla="*/ 21 w 57"/>
                <a:gd name="T39" fmla="*/ 0 h 23"/>
                <a:gd name="T40" fmla="*/ 20 w 57"/>
                <a:gd name="T41" fmla="*/ 2 h 23"/>
                <a:gd name="T42" fmla="*/ 10 w 57"/>
                <a:gd name="T43" fmla="*/ 2 h 23"/>
                <a:gd name="T44" fmla="*/ 10 w 57"/>
                <a:gd name="T45" fmla="*/ 2 h 23"/>
                <a:gd name="T46" fmla="*/ 9 w 57"/>
                <a:gd name="T47" fmla="*/ 4 h 23"/>
                <a:gd name="T48" fmla="*/ 9 w 57"/>
                <a:gd name="T49" fmla="*/ 6 h 23"/>
                <a:gd name="T50" fmla="*/ 11 w 57"/>
                <a:gd name="T51" fmla="*/ 6 h 23"/>
                <a:gd name="T52" fmla="*/ 10 w 57"/>
                <a:gd name="T53" fmla="*/ 7 h 23"/>
                <a:gd name="T54" fmla="*/ 9 w 57"/>
                <a:gd name="T55" fmla="*/ 7 h 23"/>
                <a:gd name="T56" fmla="*/ 9 w 57"/>
                <a:gd name="T57" fmla="*/ 9 h 23"/>
                <a:gd name="T58" fmla="*/ 9 w 57"/>
                <a:gd name="T59" fmla="*/ 9 h 23"/>
                <a:gd name="T60" fmla="*/ 14 w 57"/>
                <a:gd name="T61" fmla="*/ 9 h 23"/>
                <a:gd name="T62" fmla="*/ 13 w 57"/>
                <a:gd name="T63" fmla="*/ 13 h 23"/>
                <a:gd name="T64" fmla="*/ 11 w 57"/>
                <a:gd name="T65" fmla="*/ 13 h 23"/>
                <a:gd name="T66" fmla="*/ 7 w 57"/>
                <a:gd name="T67" fmla="*/ 9 h 23"/>
                <a:gd name="T68" fmla="*/ 1 w 57"/>
                <a:gd name="T69" fmla="*/ 9 h 23"/>
                <a:gd name="T70" fmla="*/ 0 w 57"/>
                <a:gd name="T71" fmla="*/ 10 h 23"/>
                <a:gd name="T72" fmla="*/ 0 w 57"/>
                <a:gd name="T73" fmla="*/ 12 h 23"/>
                <a:gd name="T74" fmla="*/ 5 w 57"/>
                <a:gd name="T75" fmla="*/ 12 h 23"/>
                <a:gd name="T76" fmla="*/ 14 w 57"/>
                <a:gd name="T77" fmla="*/ 21 h 23"/>
                <a:gd name="T78" fmla="*/ 5 w 57"/>
                <a:gd name="T79" fmla="*/ 21 h 23"/>
                <a:gd name="T80" fmla="*/ 5 w 57"/>
                <a:gd name="T81" fmla="*/ 21 h 23"/>
                <a:gd name="T82" fmla="*/ 5 w 57"/>
                <a:gd name="T83" fmla="*/ 23 h 23"/>
                <a:gd name="T84" fmla="*/ 19 w 57"/>
                <a:gd name="T85" fmla="*/ 23 h 23"/>
                <a:gd name="T86" fmla="*/ 22 w 57"/>
                <a:gd name="T87" fmla="*/ 20 h 23"/>
                <a:gd name="T88" fmla="*/ 32 w 57"/>
                <a:gd name="T89" fmla="*/ 18 h 23"/>
                <a:gd name="T90" fmla="*/ 39 w 57"/>
                <a:gd name="T91" fmla="*/ 15 h 23"/>
                <a:gd name="T92" fmla="*/ 39 w 57"/>
                <a:gd name="T93" fmla="*/ 21 h 23"/>
                <a:gd name="T94" fmla="*/ 35 w 57"/>
                <a:gd name="T95" fmla="*/ 21 h 23"/>
                <a:gd name="T96" fmla="*/ 34 w 57"/>
                <a:gd name="T97" fmla="*/ 21 h 23"/>
                <a:gd name="T98" fmla="*/ 34 w 57"/>
                <a:gd name="T99" fmla="*/ 23 h 23"/>
                <a:gd name="T100" fmla="*/ 35 w 57"/>
                <a:gd name="T101" fmla="*/ 23 h 23"/>
                <a:gd name="T102" fmla="*/ 41 w 57"/>
                <a:gd name="T103" fmla="*/ 23 h 23"/>
                <a:gd name="T104" fmla="*/ 48 w 57"/>
                <a:gd name="T105" fmla="*/ 16 h 23"/>
                <a:gd name="T106" fmla="*/ 53 w 57"/>
                <a:gd name="T107" fmla="*/ 21 h 23"/>
                <a:gd name="T108" fmla="*/ 49 w 57"/>
                <a:gd name="T109" fmla="*/ 21 h 23"/>
                <a:gd name="T110" fmla="*/ 48 w 57"/>
                <a:gd name="T111" fmla="*/ 21 h 23"/>
                <a:gd name="T112" fmla="*/ 48 w 57"/>
                <a:gd name="T113" fmla="*/ 23 h 23"/>
                <a:gd name="T114" fmla="*/ 49 w 57"/>
                <a:gd name="T115" fmla="*/ 23 h 23"/>
                <a:gd name="T116" fmla="*/ 56 w 57"/>
                <a:gd name="T117" fmla="*/ 23 h 23"/>
                <a:gd name="T118" fmla="*/ 57 w 57"/>
                <a:gd name="T119" fmla="*/ 22 h 23"/>
                <a:gd name="T120" fmla="*/ 57 w 57"/>
                <a:gd name="T1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23">
                  <a:moveTo>
                    <a:pt x="57" y="18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1"/>
                    <a:pt x="21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7" y="21"/>
                    <a:pt x="32" y="18"/>
                  </a:cubicBezTo>
                  <a:cubicBezTo>
                    <a:pt x="36" y="15"/>
                    <a:pt x="39" y="15"/>
                    <a:pt x="39" y="1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6" name="Freeform 17"/>
            <p:cNvSpPr>
              <a:spLocks/>
            </p:cNvSpPr>
            <p:nvPr userDrawn="1"/>
          </p:nvSpPr>
          <p:spPr bwMode="auto">
            <a:xfrm>
              <a:off x="8869363" y="6648450"/>
              <a:ext cx="19050" cy="371475"/>
            </a:xfrm>
            <a:custGeom>
              <a:avLst/>
              <a:gdLst>
                <a:gd name="T0" fmla="*/ 12 w 12"/>
                <a:gd name="T1" fmla="*/ 14 h 234"/>
                <a:gd name="T2" fmla="*/ 12 w 12"/>
                <a:gd name="T3" fmla="*/ 222 h 234"/>
                <a:gd name="T4" fmla="*/ 0 w 12"/>
                <a:gd name="T5" fmla="*/ 234 h 234"/>
                <a:gd name="T6" fmla="*/ 0 w 12"/>
                <a:gd name="T7" fmla="*/ 0 h 234"/>
                <a:gd name="T8" fmla="*/ 12 w 12"/>
                <a:gd name="T9" fmla="*/ 1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4">
                  <a:moveTo>
                    <a:pt x="12" y="14"/>
                  </a:moveTo>
                  <a:lnTo>
                    <a:pt x="12" y="222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7" name="Freeform 18"/>
            <p:cNvSpPr>
              <a:spLocks/>
            </p:cNvSpPr>
            <p:nvPr userDrawn="1"/>
          </p:nvSpPr>
          <p:spPr bwMode="auto">
            <a:xfrm>
              <a:off x="8970963" y="6689725"/>
              <a:ext cx="53975" cy="73025"/>
            </a:xfrm>
            <a:custGeom>
              <a:avLst/>
              <a:gdLst>
                <a:gd name="T0" fmla="*/ 26 w 34"/>
                <a:gd name="T1" fmla="*/ 46 h 46"/>
                <a:gd name="T2" fmla="*/ 26 w 34"/>
                <a:gd name="T3" fmla="*/ 28 h 46"/>
                <a:gd name="T4" fmla="*/ 8 w 34"/>
                <a:gd name="T5" fmla="*/ 28 h 46"/>
                <a:gd name="T6" fmla="*/ 8 w 34"/>
                <a:gd name="T7" fmla="*/ 46 h 46"/>
                <a:gd name="T8" fmla="*/ 0 w 34"/>
                <a:gd name="T9" fmla="*/ 46 h 46"/>
                <a:gd name="T10" fmla="*/ 0 w 34"/>
                <a:gd name="T11" fmla="*/ 0 h 46"/>
                <a:gd name="T12" fmla="*/ 8 w 34"/>
                <a:gd name="T13" fmla="*/ 0 h 46"/>
                <a:gd name="T14" fmla="*/ 8 w 34"/>
                <a:gd name="T15" fmla="*/ 20 h 46"/>
                <a:gd name="T16" fmla="*/ 26 w 34"/>
                <a:gd name="T17" fmla="*/ 20 h 46"/>
                <a:gd name="T18" fmla="*/ 26 w 34"/>
                <a:gd name="T19" fmla="*/ 0 h 46"/>
                <a:gd name="T20" fmla="*/ 34 w 34"/>
                <a:gd name="T21" fmla="*/ 0 h 46"/>
                <a:gd name="T22" fmla="*/ 34 w 34"/>
                <a:gd name="T23" fmla="*/ 46 h 46"/>
                <a:gd name="T24" fmla="*/ 26 w 34"/>
                <a:gd name="T2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46">
                  <a:moveTo>
                    <a:pt x="26" y="46"/>
                  </a:moveTo>
                  <a:lnTo>
                    <a:pt x="26" y="28"/>
                  </a:lnTo>
                  <a:lnTo>
                    <a:pt x="8" y="28"/>
                  </a:lnTo>
                  <a:lnTo>
                    <a:pt x="8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20"/>
                  </a:lnTo>
                  <a:lnTo>
                    <a:pt x="26" y="20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4" y="46"/>
                  </a:lnTo>
                  <a:lnTo>
                    <a:pt x="26" y="46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8" name="Freeform 19"/>
            <p:cNvSpPr>
              <a:spLocks noEditPoints="1"/>
            </p:cNvSpPr>
            <p:nvPr userDrawn="1"/>
          </p:nvSpPr>
          <p:spPr bwMode="auto">
            <a:xfrm>
              <a:off x="9043988" y="6708775"/>
              <a:ext cx="44450" cy="53975"/>
            </a:xfrm>
            <a:custGeom>
              <a:avLst/>
              <a:gdLst>
                <a:gd name="T0" fmla="*/ 13 w 14"/>
                <a:gd name="T1" fmla="*/ 15 h 17"/>
                <a:gd name="T2" fmla="*/ 11 w 14"/>
                <a:gd name="T3" fmla="*/ 17 h 17"/>
                <a:gd name="T4" fmla="*/ 9 w 14"/>
                <a:gd name="T5" fmla="*/ 17 h 17"/>
                <a:gd name="T6" fmla="*/ 5 w 14"/>
                <a:gd name="T7" fmla="*/ 17 h 17"/>
                <a:gd name="T8" fmla="*/ 2 w 14"/>
                <a:gd name="T9" fmla="*/ 17 h 17"/>
                <a:gd name="T10" fmla="*/ 0 w 14"/>
                <a:gd name="T11" fmla="*/ 15 h 17"/>
                <a:gd name="T12" fmla="*/ 0 w 14"/>
                <a:gd name="T13" fmla="*/ 12 h 17"/>
                <a:gd name="T14" fmla="*/ 0 w 14"/>
                <a:gd name="T15" fmla="*/ 5 h 17"/>
                <a:gd name="T16" fmla="*/ 0 w 14"/>
                <a:gd name="T17" fmla="*/ 3 h 17"/>
                <a:gd name="T18" fmla="*/ 2 w 14"/>
                <a:gd name="T19" fmla="*/ 1 h 17"/>
                <a:gd name="T20" fmla="*/ 5 w 14"/>
                <a:gd name="T21" fmla="*/ 0 h 17"/>
                <a:gd name="T22" fmla="*/ 9 w 14"/>
                <a:gd name="T23" fmla="*/ 0 h 17"/>
                <a:gd name="T24" fmla="*/ 11 w 14"/>
                <a:gd name="T25" fmla="*/ 1 h 17"/>
                <a:gd name="T26" fmla="*/ 13 w 14"/>
                <a:gd name="T27" fmla="*/ 3 h 17"/>
                <a:gd name="T28" fmla="*/ 14 w 14"/>
                <a:gd name="T29" fmla="*/ 5 h 17"/>
                <a:gd name="T30" fmla="*/ 14 w 14"/>
                <a:gd name="T31" fmla="*/ 12 h 17"/>
                <a:gd name="T32" fmla="*/ 13 w 14"/>
                <a:gd name="T33" fmla="*/ 15 h 17"/>
                <a:gd name="T34" fmla="*/ 3 w 14"/>
                <a:gd name="T35" fmla="*/ 12 h 17"/>
                <a:gd name="T36" fmla="*/ 5 w 14"/>
                <a:gd name="T37" fmla="*/ 14 h 17"/>
                <a:gd name="T38" fmla="*/ 5 w 14"/>
                <a:gd name="T39" fmla="*/ 14 h 17"/>
                <a:gd name="T40" fmla="*/ 8 w 14"/>
                <a:gd name="T41" fmla="*/ 14 h 17"/>
                <a:gd name="T42" fmla="*/ 9 w 14"/>
                <a:gd name="T43" fmla="*/ 14 h 17"/>
                <a:gd name="T44" fmla="*/ 10 w 14"/>
                <a:gd name="T45" fmla="*/ 12 h 17"/>
                <a:gd name="T46" fmla="*/ 10 w 14"/>
                <a:gd name="T47" fmla="*/ 5 h 17"/>
                <a:gd name="T48" fmla="*/ 10 w 14"/>
                <a:gd name="T49" fmla="*/ 5 h 17"/>
                <a:gd name="T50" fmla="*/ 9 w 14"/>
                <a:gd name="T51" fmla="*/ 4 h 17"/>
                <a:gd name="T52" fmla="*/ 8 w 14"/>
                <a:gd name="T53" fmla="*/ 4 h 17"/>
                <a:gd name="T54" fmla="*/ 5 w 14"/>
                <a:gd name="T55" fmla="*/ 4 h 17"/>
                <a:gd name="T56" fmla="*/ 5 w 14"/>
                <a:gd name="T57" fmla="*/ 4 h 17"/>
                <a:gd name="T58" fmla="*/ 3 w 14"/>
                <a:gd name="T59" fmla="*/ 5 h 17"/>
                <a:gd name="T60" fmla="*/ 3 w 14"/>
                <a:gd name="T61" fmla="*/ 5 h 17"/>
                <a:gd name="T62" fmla="*/ 3 w 14"/>
                <a:gd name="T6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" h="17">
                  <a:moveTo>
                    <a:pt x="13" y="15"/>
                  </a:moveTo>
                  <a:cubicBezTo>
                    <a:pt x="13" y="15"/>
                    <a:pt x="12" y="16"/>
                    <a:pt x="11" y="17"/>
                  </a:cubicBezTo>
                  <a:cubicBezTo>
                    <a:pt x="11" y="17"/>
                    <a:pt x="9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1" y="16"/>
                    <a:pt x="0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1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1" y="1"/>
                    <a:pt x="11" y="1"/>
                  </a:cubicBezTo>
                  <a:cubicBezTo>
                    <a:pt x="12" y="2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3"/>
                    <a:pt x="14" y="14"/>
                    <a:pt x="13" y="15"/>
                  </a:cubicBezTo>
                  <a:moveTo>
                    <a:pt x="3" y="12"/>
                  </a:moveTo>
                  <a:cubicBezTo>
                    <a:pt x="3" y="13"/>
                    <a:pt x="4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3"/>
                    <a:pt x="10" y="1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 20"/>
            <p:cNvSpPr>
              <a:spLocks/>
            </p:cNvSpPr>
            <p:nvPr userDrawn="1"/>
          </p:nvSpPr>
          <p:spPr bwMode="auto">
            <a:xfrm>
              <a:off x="9107488" y="6708775"/>
              <a:ext cx="44450" cy="53975"/>
            </a:xfrm>
            <a:custGeom>
              <a:avLst/>
              <a:gdLst>
                <a:gd name="T0" fmla="*/ 3 w 14"/>
                <a:gd name="T1" fmla="*/ 12 h 17"/>
                <a:gd name="T2" fmla="*/ 4 w 14"/>
                <a:gd name="T3" fmla="*/ 12 h 17"/>
                <a:gd name="T4" fmla="*/ 5 w 14"/>
                <a:gd name="T5" fmla="*/ 14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0 w 14"/>
                <a:gd name="T13" fmla="*/ 13 h 17"/>
                <a:gd name="T14" fmla="*/ 14 w 14"/>
                <a:gd name="T15" fmla="*/ 14 h 17"/>
                <a:gd name="T16" fmla="*/ 12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0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0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1 w 14"/>
                <a:gd name="T39" fmla="*/ 1 h 17"/>
                <a:gd name="T40" fmla="*/ 14 w 14"/>
                <a:gd name="T41" fmla="*/ 4 h 17"/>
                <a:gd name="T42" fmla="*/ 10 w 14"/>
                <a:gd name="T43" fmla="*/ 5 h 17"/>
                <a:gd name="T44" fmla="*/ 10 w 14"/>
                <a:gd name="T45" fmla="*/ 5 h 17"/>
                <a:gd name="T46" fmla="*/ 9 w 14"/>
                <a:gd name="T47" fmla="*/ 4 h 17"/>
                <a:gd name="T48" fmla="*/ 5 w 14"/>
                <a:gd name="T49" fmla="*/ 4 h 17"/>
                <a:gd name="T50" fmla="*/ 5 w 14"/>
                <a:gd name="T51" fmla="*/ 4 h 17"/>
                <a:gd name="T52" fmla="*/ 4 w 14"/>
                <a:gd name="T53" fmla="*/ 5 h 17"/>
                <a:gd name="T54" fmla="*/ 3 w 14"/>
                <a:gd name="T55" fmla="*/ 5 h 17"/>
                <a:gd name="T56" fmla="*/ 3 w 14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17">
                  <a:moveTo>
                    <a:pt x="3" y="12"/>
                  </a:moveTo>
                  <a:cubicBezTo>
                    <a:pt x="3" y="12"/>
                    <a:pt x="3" y="12"/>
                    <a:pt x="4" y="12"/>
                  </a:cubicBezTo>
                  <a:cubicBezTo>
                    <a:pt x="4" y="13"/>
                    <a:pt x="4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1" y="1"/>
                    <a:pt x="11" y="1"/>
                  </a:cubicBezTo>
                  <a:cubicBezTo>
                    <a:pt x="12" y="2"/>
                    <a:pt x="13" y="3"/>
                    <a:pt x="14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0" name="Freeform 21"/>
            <p:cNvSpPr>
              <a:spLocks/>
            </p:cNvSpPr>
            <p:nvPr userDrawn="1"/>
          </p:nvSpPr>
          <p:spPr bwMode="auto">
            <a:xfrm>
              <a:off x="9164638" y="6689725"/>
              <a:ext cx="44450" cy="73025"/>
            </a:xfrm>
            <a:custGeom>
              <a:avLst/>
              <a:gdLst>
                <a:gd name="T0" fmla="*/ 11 w 14"/>
                <a:gd name="T1" fmla="*/ 11 h 23"/>
                <a:gd name="T2" fmla="*/ 10 w 14"/>
                <a:gd name="T3" fmla="*/ 11 h 23"/>
                <a:gd name="T4" fmla="*/ 9 w 14"/>
                <a:gd name="T5" fmla="*/ 10 h 23"/>
                <a:gd name="T6" fmla="*/ 9 w 14"/>
                <a:gd name="T7" fmla="*/ 10 h 23"/>
                <a:gd name="T8" fmla="*/ 6 w 14"/>
                <a:gd name="T9" fmla="*/ 10 h 23"/>
                <a:gd name="T10" fmla="*/ 4 w 14"/>
                <a:gd name="T11" fmla="*/ 12 h 23"/>
                <a:gd name="T12" fmla="*/ 4 w 14"/>
                <a:gd name="T13" fmla="*/ 23 h 23"/>
                <a:gd name="T14" fmla="*/ 0 w 14"/>
                <a:gd name="T15" fmla="*/ 23 h 23"/>
                <a:gd name="T16" fmla="*/ 0 w 14"/>
                <a:gd name="T17" fmla="*/ 0 h 23"/>
                <a:gd name="T18" fmla="*/ 4 w 14"/>
                <a:gd name="T19" fmla="*/ 0 h 23"/>
                <a:gd name="T20" fmla="*/ 4 w 14"/>
                <a:gd name="T21" fmla="*/ 7 h 23"/>
                <a:gd name="T22" fmla="*/ 6 w 14"/>
                <a:gd name="T23" fmla="*/ 6 h 23"/>
                <a:gd name="T24" fmla="*/ 9 w 14"/>
                <a:gd name="T25" fmla="*/ 6 h 23"/>
                <a:gd name="T26" fmla="*/ 12 w 14"/>
                <a:gd name="T27" fmla="*/ 7 h 23"/>
                <a:gd name="T28" fmla="*/ 14 w 14"/>
                <a:gd name="T29" fmla="*/ 9 h 23"/>
                <a:gd name="T30" fmla="*/ 14 w 14"/>
                <a:gd name="T31" fmla="*/ 11 h 23"/>
                <a:gd name="T32" fmla="*/ 14 w 14"/>
                <a:gd name="T33" fmla="*/ 23 h 23"/>
                <a:gd name="T34" fmla="*/ 11 w 14"/>
                <a:gd name="T35" fmla="*/ 23 h 23"/>
                <a:gd name="T36" fmla="*/ 11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11" y="11"/>
                  </a:moveTo>
                  <a:cubicBezTo>
                    <a:pt x="11" y="11"/>
                    <a:pt x="10" y="11"/>
                    <a:pt x="10" y="11"/>
                  </a:cubicBezTo>
                  <a:cubicBezTo>
                    <a:pt x="10" y="11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4" y="11"/>
                    <a:pt x="4" y="1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1" y="7"/>
                    <a:pt x="12" y="7"/>
                  </a:cubicBezTo>
                  <a:cubicBezTo>
                    <a:pt x="12" y="8"/>
                    <a:pt x="13" y="9"/>
                    <a:pt x="14" y="9"/>
                  </a:cubicBezTo>
                  <a:cubicBezTo>
                    <a:pt x="14" y="10"/>
                    <a:pt x="14" y="10"/>
                    <a:pt x="14" y="1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1" y="23"/>
                    <a:pt x="11" y="23"/>
                    <a:pt x="11" y="23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1" name="Freeform 22"/>
            <p:cNvSpPr>
              <a:spLocks/>
            </p:cNvSpPr>
            <p:nvPr userDrawn="1"/>
          </p:nvSpPr>
          <p:spPr bwMode="auto">
            <a:xfrm>
              <a:off x="9224963" y="6708775"/>
              <a:ext cx="47625" cy="53975"/>
            </a:xfrm>
            <a:custGeom>
              <a:avLst/>
              <a:gdLst>
                <a:gd name="T0" fmla="*/ 5 w 15"/>
                <a:gd name="T1" fmla="*/ 14 h 17"/>
                <a:gd name="T2" fmla="*/ 10 w 15"/>
                <a:gd name="T3" fmla="*/ 14 h 17"/>
                <a:gd name="T4" fmla="*/ 11 w 15"/>
                <a:gd name="T5" fmla="*/ 12 h 17"/>
                <a:gd name="T6" fmla="*/ 11 w 15"/>
                <a:gd name="T7" fmla="*/ 11 h 17"/>
                <a:gd name="T8" fmla="*/ 10 w 15"/>
                <a:gd name="T9" fmla="*/ 11 h 17"/>
                <a:gd name="T10" fmla="*/ 4 w 15"/>
                <a:gd name="T11" fmla="*/ 10 h 17"/>
                <a:gd name="T12" fmla="*/ 0 w 15"/>
                <a:gd name="T13" fmla="*/ 6 h 17"/>
                <a:gd name="T14" fmla="*/ 0 w 15"/>
                <a:gd name="T15" fmla="*/ 5 h 17"/>
                <a:gd name="T16" fmla="*/ 1 w 15"/>
                <a:gd name="T17" fmla="*/ 3 h 17"/>
                <a:gd name="T18" fmla="*/ 6 w 15"/>
                <a:gd name="T19" fmla="*/ 0 h 17"/>
                <a:gd name="T20" fmla="*/ 9 w 15"/>
                <a:gd name="T21" fmla="*/ 0 h 17"/>
                <a:gd name="T22" fmla="*/ 12 w 15"/>
                <a:gd name="T23" fmla="*/ 1 h 17"/>
                <a:gd name="T24" fmla="*/ 15 w 15"/>
                <a:gd name="T25" fmla="*/ 4 h 17"/>
                <a:gd name="T26" fmla="*/ 11 w 15"/>
                <a:gd name="T27" fmla="*/ 5 h 17"/>
                <a:gd name="T28" fmla="*/ 11 w 15"/>
                <a:gd name="T29" fmla="*/ 5 h 17"/>
                <a:gd name="T30" fmla="*/ 10 w 15"/>
                <a:gd name="T31" fmla="*/ 4 h 17"/>
                <a:gd name="T32" fmla="*/ 6 w 15"/>
                <a:gd name="T33" fmla="*/ 4 h 17"/>
                <a:gd name="T34" fmla="*/ 5 w 15"/>
                <a:gd name="T35" fmla="*/ 4 h 17"/>
                <a:gd name="T36" fmla="*/ 4 w 15"/>
                <a:gd name="T37" fmla="*/ 5 h 17"/>
                <a:gd name="T38" fmla="*/ 4 w 15"/>
                <a:gd name="T39" fmla="*/ 5 h 17"/>
                <a:gd name="T40" fmla="*/ 4 w 15"/>
                <a:gd name="T41" fmla="*/ 6 h 17"/>
                <a:gd name="T42" fmla="*/ 5 w 15"/>
                <a:gd name="T43" fmla="*/ 7 h 17"/>
                <a:gd name="T44" fmla="*/ 11 w 15"/>
                <a:gd name="T45" fmla="*/ 7 h 17"/>
                <a:gd name="T46" fmla="*/ 15 w 15"/>
                <a:gd name="T47" fmla="*/ 11 h 17"/>
                <a:gd name="T48" fmla="*/ 15 w 15"/>
                <a:gd name="T49" fmla="*/ 12 h 17"/>
                <a:gd name="T50" fmla="*/ 14 w 15"/>
                <a:gd name="T51" fmla="*/ 15 h 17"/>
                <a:gd name="T52" fmla="*/ 12 w 15"/>
                <a:gd name="T53" fmla="*/ 17 h 17"/>
                <a:gd name="T54" fmla="*/ 10 w 15"/>
                <a:gd name="T55" fmla="*/ 17 h 17"/>
                <a:gd name="T56" fmla="*/ 5 w 15"/>
                <a:gd name="T57" fmla="*/ 17 h 17"/>
                <a:gd name="T58" fmla="*/ 3 w 15"/>
                <a:gd name="T59" fmla="*/ 16 h 17"/>
                <a:gd name="T60" fmla="*/ 0 w 15"/>
                <a:gd name="T61" fmla="*/ 14 h 17"/>
                <a:gd name="T62" fmla="*/ 4 w 15"/>
                <a:gd name="T63" fmla="*/ 12 h 17"/>
                <a:gd name="T64" fmla="*/ 4 w 15"/>
                <a:gd name="T65" fmla="*/ 13 h 17"/>
                <a:gd name="T66" fmla="*/ 5 w 15"/>
                <a:gd name="T67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" h="17">
                  <a:moveTo>
                    <a:pt x="5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9" y="11"/>
                    <a:pt x="6" y="10"/>
                    <a:pt x="4" y="10"/>
                  </a:cubicBezTo>
                  <a:cubicBezTo>
                    <a:pt x="2" y="10"/>
                    <a:pt x="0" y="9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2"/>
                    <a:pt x="14" y="3"/>
                    <a:pt x="15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4"/>
                    <a:pt x="1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4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7"/>
                    <a:pt x="5" y="7"/>
                  </a:cubicBezTo>
                  <a:cubicBezTo>
                    <a:pt x="6" y="7"/>
                    <a:pt x="9" y="7"/>
                    <a:pt x="11" y="7"/>
                  </a:cubicBezTo>
                  <a:cubicBezTo>
                    <a:pt x="13" y="8"/>
                    <a:pt x="15" y="9"/>
                    <a:pt x="15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4"/>
                    <a:pt x="14" y="15"/>
                  </a:cubicBezTo>
                  <a:cubicBezTo>
                    <a:pt x="14" y="15"/>
                    <a:pt x="13" y="16"/>
                    <a:pt x="12" y="17"/>
                  </a:cubicBezTo>
                  <a:cubicBezTo>
                    <a:pt x="12" y="17"/>
                    <a:pt x="11" y="17"/>
                    <a:pt x="10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3" y="17"/>
                    <a:pt x="3" y="16"/>
                  </a:cubicBezTo>
                  <a:cubicBezTo>
                    <a:pt x="2" y="16"/>
                    <a:pt x="1" y="14"/>
                    <a:pt x="0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4"/>
                    <a:pt x="5" y="14"/>
                  </a:cubicBezTo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2" name="Freeform 23"/>
            <p:cNvSpPr>
              <a:spLocks/>
            </p:cNvSpPr>
            <p:nvPr userDrawn="1"/>
          </p:nvSpPr>
          <p:spPr bwMode="auto">
            <a:xfrm>
              <a:off x="9285288" y="6708775"/>
              <a:ext cx="47625" cy="53975"/>
            </a:xfrm>
            <a:custGeom>
              <a:avLst/>
              <a:gdLst>
                <a:gd name="T0" fmla="*/ 4 w 15"/>
                <a:gd name="T1" fmla="*/ 12 h 17"/>
                <a:gd name="T2" fmla="*/ 4 w 15"/>
                <a:gd name="T3" fmla="*/ 12 h 17"/>
                <a:gd name="T4" fmla="*/ 5 w 15"/>
                <a:gd name="T5" fmla="*/ 14 h 17"/>
                <a:gd name="T6" fmla="*/ 6 w 15"/>
                <a:gd name="T7" fmla="*/ 14 h 17"/>
                <a:gd name="T8" fmla="*/ 9 w 15"/>
                <a:gd name="T9" fmla="*/ 14 h 17"/>
                <a:gd name="T10" fmla="*/ 11 w 15"/>
                <a:gd name="T11" fmla="*/ 13 h 17"/>
                <a:gd name="T12" fmla="*/ 11 w 15"/>
                <a:gd name="T13" fmla="*/ 13 h 17"/>
                <a:gd name="T14" fmla="*/ 15 w 15"/>
                <a:gd name="T15" fmla="*/ 14 h 17"/>
                <a:gd name="T16" fmla="*/ 12 w 15"/>
                <a:gd name="T17" fmla="*/ 16 h 17"/>
                <a:gd name="T18" fmla="*/ 9 w 15"/>
                <a:gd name="T19" fmla="*/ 17 h 17"/>
                <a:gd name="T20" fmla="*/ 6 w 15"/>
                <a:gd name="T21" fmla="*/ 17 h 17"/>
                <a:gd name="T22" fmla="*/ 3 w 15"/>
                <a:gd name="T23" fmla="*/ 17 h 17"/>
                <a:gd name="T24" fmla="*/ 1 w 15"/>
                <a:gd name="T25" fmla="*/ 15 h 17"/>
                <a:gd name="T26" fmla="*/ 0 w 15"/>
                <a:gd name="T27" fmla="*/ 12 h 17"/>
                <a:gd name="T28" fmla="*/ 0 w 15"/>
                <a:gd name="T29" fmla="*/ 5 h 17"/>
                <a:gd name="T30" fmla="*/ 1 w 15"/>
                <a:gd name="T31" fmla="*/ 3 h 17"/>
                <a:gd name="T32" fmla="*/ 3 w 15"/>
                <a:gd name="T33" fmla="*/ 1 h 17"/>
                <a:gd name="T34" fmla="*/ 6 w 15"/>
                <a:gd name="T35" fmla="*/ 0 h 17"/>
                <a:gd name="T36" fmla="*/ 9 w 15"/>
                <a:gd name="T37" fmla="*/ 0 h 17"/>
                <a:gd name="T38" fmla="*/ 12 w 15"/>
                <a:gd name="T39" fmla="*/ 1 h 17"/>
                <a:gd name="T40" fmla="*/ 14 w 15"/>
                <a:gd name="T41" fmla="*/ 4 h 17"/>
                <a:gd name="T42" fmla="*/ 11 w 15"/>
                <a:gd name="T43" fmla="*/ 5 h 17"/>
                <a:gd name="T44" fmla="*/ 11 w 15"/>
                <a:gd name="T45" fmla="*/ 5 h 17"/>
                <a:gd name="T46" fmla="*/ 9 w 15"/>
                <a:gd name="T47" fmla="*/ 4 h 17"/>
                <a:gd name="T48" fmla="*/ 6 w 15"/>
                <a:gd name="T49" fmla="*/ 4 h 17"/>
                <a:gd name="T50" fmla="*/ 5 w 15"/>
                <a:gd name="T51" fmla="*/ 4 h 17"/>
                <a:gd name="T52" fmla="*/ 4 w 15"/>
                <a:gd name="T53" fmla="*/ 5 h 17"/>
                <a:gd name="T54" fmla="*/ 4 w 15"/>
                <a:gd name="T55" fmla="*/ 5 h 17"/>
                <a:gd name="T56" fmla="*/ 4 w 15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" h="17">
                  <a:moveTo>
                    <a:pt x="4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5"/>
                    <a:pt x="13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2"/>
                    <a:pt x="14" y="3"/>
                    <a:pt x="14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3" name="Freeform 24"/>
            <p:cNvSpPr>
              <a:spLocks/>
            </p:cNvSpPr>
            <p:nvPr userDrawn="1"/>
          </p:nvSpPr>
          <p:spPr bwMode="auto">
            <a:xfrm>
              <a:off x="9345613" y="6689725"/>
              <a:ext cx="44450" cy="73025"/>
            </a:xfrm>
            <a:custGeom>
              <a:avLst/>
              <a:gdLst>
                <a:gd name="T0" fmla="*/ 10 w 14"/>
                <a:gd name="T1" fmla="*/ 11 h 23"/>
                <a:gd name="T2" fmla="*/ 10 w 14"/>
                <a:gd name="T3" fmla="*/ 11 h 23"/>
                <a:gd name="T4" fmla="*/ 9 w 14"/>
                <a:gd name="T5" fmla="*/ 10 h 23"/>
                <a:gd name="T6" fmla="*/ 9 w 14"/>
                <a:gd name="T7" fmla="*/ 10 h 23"/>
                <a:gd name="T8" fmla="*/ 6 w 14"/>
                <a:gd name="T9" fmla="*/ 10 h 23"/>
                <a:gd name="T10" fmla="*/ 4 w 14"/>
                <a:gd name="T11" fmla="*/ 12 h 23"/>
                <a:gd name="T12" fmla="*/ 4 w 14"/>
                <a:gd name="T13" fmla="*/ 23 h 23"/>
                <a:gd name="T14" fmla="*/ 0 w 14"/>
                <a:gd name="T15" fmla="*/ 23 h 23"/>
                <a:gd name="T16" fmla="*/ 0 w 14"/>
                <a:gd name="T17" fmla="*/ 0 h 23"/>
                <a:gd name="T18" fmla="*/ 4 w 14"/>
                <a:gd name="T19" fmla="*/ 0 h 23"/>
                <a:gd name="T20" fmla="*/ 4 w 14"/>
                <a:gd name="T21" fmla="*/ 7 h 23"/>
                <a:gd name="T22" fmla="*/ 6 w 14"/>
                <a:gd name="T23" fmla="*/ 6 h 23"/>
                <a:gd name="T24" fmla="*/ 9 w 14"/>
                <a:gd name="T25" fmla="*/ 6 h 23"/>
                <a:gd name="T26" fmla="*/ 11 w 14"/>
                <a:gd name="T27" fmla="*/ 7 h 23"/>
                <a:gd name="T28" fmla="*/ 13 w 14"/>
                <a:gd name="T29" fmla="*/ 9 h 23"/>
                <a:gd name="T30" fmla="*/ 14 w 14"/>
                <a:gd name="T31" fmla="*/ 11 h 23"/>
                <a:gd name="T32" fmla="*/ 14 w 14"/>
                <a:gd name="T33" fmla="*/ 23 h 23"/>
                <a:gd name="T34" fmla="*/ 10 w 14"/>
                <a:gd name="T35" fmla="*/ 23 h 23"/>
                <a:gd name="T36" fmla="*/ 10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4" y="11"/>
                    <a:pt x="4" y="1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1" y="7"/>
                    <a:pt x="11" y="7"/>
                  </a:cubicBezTo>
                  <a:cubicBezTo>
                    <a:pt x="12" y="8"/>
                    <a:pt x="13" y="9"/>
                    <a:pt x="13" y="9"/>
                  </a:cubicBezTo>
                  <a:cubicBezTo>
                    <a:pt x="14" y="10"/>
                    <a:pt x="14" y="10"/>
                    <a:pt x="14" y="1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0" y="23"/>
                    <a:pt x="10" y="23"/>
                    <a:pt x="10" y="23"/>
                  </a:cubicBezTo>
                  <a:lnTo>
                    <a:pt x="10" y="11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4" name="Freeform 25"/>
            <p:cNvSpPr>
              <a:spLocks/>
            </p:cNvSpPr>
            <p:nvPr userDrawn="1"/>
          </p:nvSpPr>
          <p:spPr bwMode="auto">
            <a:xfrm>
              <a:off x="940593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16 h 17"/>
                <a:gd name="T4" fmla="*/ 8 w 15"/>
                <a:gd name="T5" fmla="*/ 17 h 17"/>
                <a:gd name="T6" fmla="*/ 5 w 15"/>
                <a:gd name="T7" fmla="*/ 17 h 17"/>
                <a:gd name="T8" fmla="*/ 3 w 15"/>
                <a:gd name="T9" fmla="*/ 17 h 17"/>
                <a:gd name="T10" fmla="*/ 1 w 15"/>
                <a:gd name="T11" fmla="*/ 15 h 17"/>
                <a:gd name="T12" fmla="*/ 0 w 15"/>
                <a:gd name="T13" fmla="*/ 12 h 17"/>
                <a:gd name="T14" fmla="*/ 0 w 15"/>
                <a:gd name="T15" fmla="*/ 0 h 17"/>
                <a:gd name="T16" fmla="*/ 4 w 15"/>
                <a:gd name="T17" fmla="*/ 0 h 17"/>
                <a:gd name="T18" fmla="*/ 4 w 15"/>
                <a:gd name="T19" fmla="*/ 12 h 17"/>
                <a:gd name="T20" fmla="*/ 4 w 15"/>
                <a:gd name="T21" fmla="*/ 12 h 17"/>
                <a:gd name="T22" fmla="*/ 5 w 15"/>
                <a:gd name="T23" fmla="*/ 14 h 17"/>
                <a:gd name="T24" fmla="*/ 5 w 15"/>
                <a:gd name="T25" fmla="*/ 14 h 17"/>
                <a:gd name="T26" fmla="*/ 8 w 15"/>
                <a:gd name="T27" fmla="*/ 14 h 17"/>
                <a:gd name="T28" fmla="*/ 10 w 15"/>
                <a:gd name="T29" fmla="*/ 12 h 17"/>
                <a:gd name="T30" fmla="*/ 10 w 15"/>
                <a:gd name="T31" fmla="*/ 0 h 17"/>
                <a:gd name="T32" fmla="*/ 14 w 15"/>
                <a:gd name="T33" fmla="*/ 0 h 17"/>
                <a:gd name="T34" fmla="*/ 14 w 15"/>
                <a:gd name="T35" fmla="*/ 14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8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3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5" name="Freeform 26"/>
            <p:cNvSpPr>
              <a:spLocks/>
            </p:cNvSpPr>
            <p:nvPr userDrawn="1"/>
          </p:nvSpPr>
          <p:spPr bwMode="auto">
            <a:xfrm>
              <a:off x="9469438" y="6689725"/>
              <a:ext cx="12700" cy="73025"/>
            </a:xfrm>
            <a:custGeom>
              <a:avLst/>
              <a:gdLst>
                <a:gd name="T0" fmla="*/ 0 w 4"/>
                <a:gd name="T1" fmla="*/ 23 h 23"/>
                <a:gd name="T2" fmla="*/ 0 w 4"/>
                <a:gd name="T3" fmla="*/ 20 h 23"/>
                <a:gd name="T4" fmla="*/ 0 w 4"/>
                <a:gd name="T5" fmla="*/ 0 h 23"/>
                <a:gd name="T6" fmla="*/ 4 w 4"/>
                <a:gd name="T7" fmla="*/ 0 h 23"/>
                <a:gd name="T8" fmla="*/ 4 w 4"/>
                <a:gd name="T9" fmla="*/ 20 h 23"/>
                <a:gd name="T10" fmla="*/ 4 w 4"/>
                <a:gd name="T11" fmla="*/ 23 h 23"/>
                <a:gd name="T12" fmla="*/ 0 w 4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3">
                  <a:moveTo>
                    <a:pt x="0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3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6" name="Freeform 27"/>
            <p:cNvSpPr>
              <a:spLocks noEditPoints="1"/>
            </p:cNvSpPr>
            <p:nvPr userDrawn="1"/>
          </p:nvSpPr>
          <p:spPr bwMode="auto">
            <a:xfrm>
              <a:off x="9501188" y="6708775"/>
              <a:ext cx="44450" cy="53975"/>
            </a:xfrm>
            <a:custGeom>
              <a:avLst/>
              <a:gdLst>
                <a:gd name="T0" fmla="*/ 3 w 14"/>
                <a:gd name="T1" fmla="*/ 11 h 17"/>
                <a:gd name="T2" fmla="*/ 3 w 14"/>
                <a:gd name="T3" fmla="*/ 12 h 17"/>
                <a:gd name="T4" fmla="*/ 3 w 14"/>
                <a:gd name="T5" fmla="*/ 12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0 w 14"/>
                <a:gd name="T13" fmla="*/ 13 h 17"/>
                <a:gd name="T14" fmla="*/ 14 w 14"/>
                <a:gd name="T15" fmla="*/ 14 h 17"/>
                <a:gd name="T16" fmla="*/ 11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0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0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1 w 14"/>
                <a:gd name="T39" fmla="*/ 1 h 17"/>
                <a:gd name="T40" fmla="*/ 13 w 14"/>
                <a:gd name="T41" fmla="*/ 3 h 17"/>
                <a:gd name="T42" fmla="*/ 14 w 14"/>
                <a:gd name="T43" fmla="*/ 5 h 17"/>
                <a:gd name="T44" fmla="*/ 14 w 14"/>
                <a:gd name="T45" fmla="*/ 11 h 17"/>
                <a:gd name="T46" fmla="*/ 3 w 14"/>
                <a:gd name="T47" fmla="*/ 11 h 17"/>
                <a:gd name="T48" fmla="*/ 10 w 14"/>
                <a:gd name="T49" fmla="*/ 5 h 17"/>
                <a:gd name="T50" fmla="*/ 10 w 14"/>
                <a:gd name="T51" fmla="*/ 5 h 17"/>
                <a:gd name="T52" fmla="*/ 9 w 14"/>
                <a:gd name="T53" fmla="*/ 4 h 17"/>
                <a:gd name="T54" fmla="*/ 9 w 14"/>
                <a:gd name="T55" fmla="*/ 4 h 17"/>
                <a:gd name="T56" fmla="*/ 5 w 14"/>
                <a:gd name="T57" fmla="*/ 4 h 17"/>
                <a:gd name="T58" fmla="*/ 3 w 14"/>
                <a:gd name="T59" fmla="*/ 5 h 17"/>
                <a:gd name="T60" fmla="*/ 3 w 14"/>
                <a:gd name="T61" fmla="*/ 5 h 17"/>
                <a:gd name="T62" fmla="*/ 3 w 14"/>
                <a:gd name="T63" fmla="*/ 7 h 17"/>
                <a:gd name="T64" fmla="*/ 10 w 14"/>
                <a:gd name="T65" fmla="*/ 7 h 17"/>
                <a:gd name="T66" fmla="*/ 10 w 14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17">
                  <a:moveTo>
                    <a:pt x="3" y="11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1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1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3" y="11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0" y="7"/>
                    <a:pt x="10" y="7"/>
                    <a:pt x="10" y="7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7" name="Freeform 28"/>
            <p:cNvSpPr>
              <a:spLocks noEditPoints="1"/>
            </p:cNvSpPr>
            <p:nvPr userDrawn="1"/>
          </p:nvSpPr>
          <p:spPr bwMode="auto">
            <a:xfrm>
              <a:off x="9593263" y="6689725"/>
              <a:ext cx="57150" cy="73025"/>
            </a:xfrm>
            <a:custGeom>
              <a:avLst/>
              <a:gdLst>
                <a:gd name="T0" fmla="*/ 13 w 18"/>
                <a:gd name="T1" fmla="*/ 23 h 23"/>
                <a:gd name="T2" fmla="*/ 8 w 18"/>
                <a:gd name="T3" fmla="*/ 14 h 23"/>
                <a:gd name="T4" fmla="*/ 4 w 18"/>
                <a:gd name="T5" fmla="*/ 14 h 23"/>
                <a:gd name="T6" fmla="*/ 4 w 18"/>
                <a:gd name="T7" fmla="*/ 23 h 23"/>
                <a:gd name="T8" fmla="*/ 0 w 18"/>
                <a:gd name="T9" fmla="*/ 23 h 23"/>
                <a:gd name="T10" fmla="*/ 0 w 18"/>
                <a:gd name="T11" fmla="*/ 0 h 23"/>
                <a:gd name="T12" fmla="*/ 11 w 18"/>
                <a:gd name="T13" fmla="*/ 0 h 23"/>
                <a:gd name="T14" fmla="*/ 14 w 18"/>
                <a:gd name="T15" fmla="*/ 1 h 23"/>
                <a:gd name="T16" fmla="*/ 16 w 18"/>
                <a:gd name="T17" fmla="*/ 3 h 23"/>
                <a:gd name="T18" fmla="*/ 16 w 18"/>
                <a:gd name="T19" fmla="*/ 5 h 23"/>
                <a:gd name="T20" fmla="*/ 16 w 18"/>
                <a:gd name="T21" fmla="*/ 9 h 23"/>
                <a:gd name="T22" fmla="*/ 16 w 18"/>
                <a:gd name="T23" fmla="*/ 11 h 23"/>
                <a:gd name="T24" fmla="*/ 14 w 18"/>
                <a:gd name="T25" fmla="*/ 13 h 23"/>
                <a:gd name="T26" fmla="*/ 12 w 18"/>
                <a:gd name="T27" fmla="*/ 14 h 23"/>
                <a:gd name="T28" fmla="*/ 18 w 18"/>
                <a:gd name="T29" fmla="*/ 23 h 23"/>
                <a:gd name="T30" fmla="*/ 13 w 18"/>
                <a:gd name="T31" fmla="*/ 23 h 23"/>
                <a:gd name="T32" fmla="*/ 12 w 18"/>
                <a:gd name="T33" fmla="*/ 5 h 23"/>
                <a:gd name="T34" fmla="*/ 12 w 18"/>
                <a:gd name="T35" fmla="*/ 5 h 23"/>
                <a:gd name="T36" fmla="*/ 11 w 18"/>
                <a:gd name="T37" fmla="*/ 4 h 23"/>
                <a:gd name="T38" fmla="*/ 11 w 18"/>
                <a:gd name="T39" fmla="*/ 4 h 23"/>
                <a:gd name="T40" fmla="*/ 4 w 18"/>
                <a:gd name="T41" fmla="*/ 4 h 23"/>
                <a:gd name="T42" fmla="*/ 4 w 18"/>
                <a:gd name="T43" fmla="*/ 10 h 23"/>
                <a:gd name="T44" fmla="*/ 11 w 18"/>
                <a:gd name="T45" fmla="*/ 10 h 23"/>
                <a:gd name="T46" fmla="*/ 12 w 18"/>
                <a:gd name="T47" fmla="*/ 9 h 23"/>
                <a:gd name="T48" fmla="*/ 12 w 18"/>
                <a:gd name="T49" fmla="*/ 9 h 23"/>
                <a:gd name="T50" fmla="*/ 12 w 18"/>
                <a:gd name="T5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23">
                  <a:moveTo>
                    <a:pt x="13" y="23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5" y="3"/>
                    <a:pt x="16" y="3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5" y="12"/>
                    <a:pt x="14" y="13"/>
                    <a:pt x="14" y="13"/>
                  </a:cubicBezTo>
                  <a:cubicBezTo>
                    <a:pt x="13" y="13"/>
                    <a:pt x="13" y="14"/>
                    <a:pt x="12" y="14"/>
                  </a:cubicBezTo>
                  <a:cubicBezTo>
                    <a:pt x="18" y="23"/>
                    <a:pt x="18" y="23"/>
                    <a:pt x="18" y="23"/>
                  </a:cubicBezTo>
                  <a:lnTo>
                    <a:pt x="13" y="23"/>
                  </a:lnTo>
                  <a:close/>
                  <a:moveTo>
                    <a:pt x="12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lnTo>
                    <a:pt x="12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8" name="Freeform 29"/>
            <p:cNvSpPr>
              <a:spLocks noEditPoints="1"/>
            </p:cNvSpPr>
            <p:nvPr userDrawn="1"/>
          </p:nvSpPr>
          <p:spPr bwMode="auto">
            <a:xfrm>
              <a:off x="9663113" y="6708775"/>
              <a:ext cx="47625" cy="53975"/>
            </a:xfrm>
            <a:custGeom>
              <a:avLst/>
              <a:gdLst>
                <a:gd name="T0" fmla="*/ 4 w 15"/>
                <a:gd name="T1" fmla="*/ 11 h 17"/>
                <a:gd name="T2" fmla="*/ 4 w 15"/>
                <a:gd name="T3" fmla="*/ 12 h 17"/>
                <a:gd name="T4" fmla="*/ 4 w 15"/>
                <a:gd name="T5" fmla="*/ 12 h 17"/>
                <a:gd name="T6" fmla="*/ 6 w 15"/>
                <a:gd name="T7" fmla="*/ 14 h 17"/>
                <a:gd name="T8" fmla="*/ 9 w 15"/>
                <a:gd name="T9" fmla="*/ 14 h 17"/>
                <a:gd name="T10" fmla="*/ 11 w 15"/>
                <a:gd name="T11" fmla="*/ 13 h 17"/>
                <a:gd name="T12" fmla="*/ 11 w 15"/>
                <a:gd name="T13" fmla="*/ 13 h 17"/>
                <a:gd name="T14" fmla="*/ 14 w 15"/>
                <a:gd name="T15" fmla="*/ 14 h 17"/>
                <a:gd name="T16" fmla="*/ 12 w 15"/>
                <a:gd name="T17" fmla="*/ 16 h 17"/>
                <a:gd name="T18" fmla="*/ 9 w 15"/>
                <a:gd name="T19" fmla="*/ 17 h 17"/>
                <a:gd name="T20" fmla="*/ 6 w 15"/>
                <a:gd name="T21" fmla="*/ 17 h 17"/>
                <a:gd name="T22" fmla="*/ 3 w 15"/>
                <a:gd name="T23" fmla="*/ 17 h 17"/>
                <a:gd name="T24" fmla="*/ 1 w 15"/>
                <a:gd name="T25" fmla="*/ 15 h 17"/>
                <a:gd name="T26" fmla="*/ 0 w 15"/>
                <a:gd name="T27" fmla="*/ 12 h 17"/>
                <a:gd name="T28" fmla="*/ 0 w 15"/>
                <a:gd name="T29" fmla="*/ 5 h 17"/>
                <a:gd name="T30" fmla="*/ 1 w 15"/>
                <a:gd name="T31" fmla="*/ 3 h 17"/>
                <a:gd name="T32" fmla="*/ 3 w 15"/>
                <a:gd name="T33" fmla="*/ 1 h 17"/>
                <a:gd name="T34" fmla="*/ 6 w 15"/>
                <a:gd name="T35" fmla="*/ 0 h 17"/>
                <a:gd name="T36" fmla="*/ 9 w 15"/>
                <a:gd name="T37" fmla="*/ 0 h 17"/>
                <a:gd name="T38" fmla="*/ 12 w 15"/>
                <a:gd name="T39" fmla="*/ 1 h 17"/>
                <a:gd name="T40" fmla="*/ 14 w 15"/>
                <a:gd name="T41" fmla="*/ 3 h 17"/>
                <a:gd name="T42" fmla="*/ 15 w 15"/>
                <a:gd name="T43" fmla="*/ 5 h 17"/>
                <a:gd name="T44" fmla="*/ 15 w 15"/>
                <a:gd name="T45" fmla="*/ 11 h 17"/>
                <a:gd name="T46" fmla="*/ 4 w 15"/>
                <a:gd name="T47" fmla="*/ 11 h 17"/>
                <a:gd name="T48" fmla="*/ 11 w 15"/>
                <a:gd name="T49" fmla="*/ 5 h 17"/>
                <a:gd name="T50" fmla="*/ 11 w 15"/>
                <a:gd name="T51" fmla="*/ 5 h 17"/>
                <a:gd name="T52" fmla="*/ 9 w 15"/>
                <a:gd name="T53" fmla="*/ 4 h 17"/>
                <a:gd name="T54" fmla="*/ 9 w 15"/>
                <a:gd name="T55" fmla="*/ 4 h 17"/>
                <a:gd name="T56" fmla="*/ 6 w 15"/>
                <a:gd name="T57" fmla="*/ 4 h 17"/>
                <a:gd name="T58" fmla="*/ 4 w 15"/>
                <a:gd name="T59" fmla="*/ 5 h 17"/>
                <a:gd name="T60" fmla="*/ 4 w 15"/>
                <a:gd name="T61" fmla="*/ 5 h 17"/>
                <a:gd name="T62" fmla="*/ 4 w 15"/>
                <a:gd name="T63" fmla="*/ 7 h 17"/>
                <a:gd name="T64" fmla="*/ 11 w 15"/>
                <a:gd name="T65" fmla="*/ 7 h 17"/>
                <a:gd name="T66" fmla="*/ 11 w 15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" h="17">
                  <a:moveTo>
                    <a:pt x="4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4"/>
                    <a:pt x="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4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1" y="3"/>
                  </a:cubicBezTo>
                  <a:cubicBezTo>
                    <a:pt x="1" y="3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4" y="11"/>
                  </a:ln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9" name="Freeform 30"/>
            <p:cNvSpPr>
              <a:spLocks/>
            </p:cNvSpPr>
            <p:nvPr userDrawn="1"/>
          </p:nvSpPr>
          <p:spPr bwMode="auto">
            <a:xfrm>
              <a:off x="9726613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16 h 17"/>
                <a:gd name="T4" fmla="*/ 8 w 15"/>
                <a:gd name="T5" fmla="*/ 17 h 17"/>
                <a:gd name="T6" fmla="*/ 6 w 15"/>
                <a:gd name="T7" fmla="*/ 17 h 17"/>
                <a:gd name="T8" fmla="*/ 3 w 15"/>
                <a:gd name="T9" fmla="*/ 17 h 17"/>
                <a:gd name="T10" fmla="*/ 1 w 15"/>
                <a:gd name="T11" fmla="*/ 15 h 17"/>
                <a:gd name="T12" fmla="*/ 0 w 15"/>
                <a:gd name="T13" fmla="*/ 12 h 17"/>
                <a:gd name="T14" fmla="*/ 0 w 15"/>
                <a:gd name="T15" fmla="*/ 0 h 17"/>
                <a:gd name="T16" fmla="*/ 4 w 15"/>
                <a:gd name="T17" fmla="*/ 0 h 17"/>
                <a:gd name="T18" fmla="*/ 4 w 15"/>
                <a:gd name="T19" fmla="*/ 12 h 17"/>
                <a:gd name="T20" fmla="*/ 4 w 15"/>
                <a:gd name="T21" fmla="*/ 12 h 17"/>
                <a:gd name="T22" fmla="*/ 5 w 15"/>
                <a:gd name="T23" fmla="*/ 14 h 17"/>
                <a:gd name="T24" fmla="*/ 6 w 15"/>
                <a:gd name="T25" fmla="*/ 14 h 17"/>
                <a:gd name="T26" fmla="*/ 8 w 15"/>
                <a:gd name="T27" fmla="*/ 14 h 17"/>
                <a:gd name="T28" fmla="*/ 11 w 15"/>
                <a:gd name="T29" fmla="*/ 12 h 17"/>
                <a:gd name="T30" fmla="*/ 11 w 15"/>
                <a:gd name="T31" fmla="*/ 0 h 17"/>
                <a:gd name="T32" fmla="*/ 15 w 15"/>
                <a:gd name="T33" fmla="*/ 0 h 17"/>
                <a:gd name="T34" fmla="*/ 15 w 15"/>
                <a:gd name="T35" fmla="*/ 14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8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3" y="17"/>
                    <a:pt x="3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3"/>
                    <a:pt x="11" y="1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0" name="Freeform 31"/>
            <p:cNvSpPr>
              <a:spLocks/>
            </p:cNvSpPr>
            <p:nvPr userDrawn="1"/>
          </p:nvSpPr>
          <p:spPr bwMode="auto">
            <a:xfrm>
              <a:off x="9786938" y="6689725"/>
              <a:ext cx="34925" cy="73025"/>
            </a:xfrm>
            <a:custGeom>
              <a:avLst/>
              <a:gdLst>
                <a:gd name="T0" fmla="*/ 6 w 11"/>
                <a:gd name="T1" fmla="*/ 18 h 23"/>
                <a:gd name="T2" fmla="*/ 6 w 11"/>
                <a:gd name="T3" fmla="*/ 18 h 23"/>
                <a:gd name="T4" fmla="*/ 8 w 11"/>
                <a:gd name="T5" fmla="*/ 19 h 23"/>
                <a:gd name="T6" fmla="*/ 11 w 11"/>
                <a:gd name="T7" fmla="*/ 19 h 23"/>
                <a:gd name="T8" fmla="*/ 11 w 11"/>
                <a:gd name="T9" fmla="*/ 23 h 23"/>
                <a:gd name="T10" fmla="*/ 8 w 11"/>
                <a:gd name="T11" fmla="*/ 23 h 23"/>
                <a:gd name="T12" fmla="*/ 5 w 11"/>
                <a:gd name="T13" fmla="*/ 22 h 23"/>
                <a:gd name="T14" fmla="*/ 3 w 11"/>
                <a:gd name="T15" fmla="*/ 20 h 23"/>
                <a:gd name="T16" fmla="*/ 3 w 11"/>
                <a:gd name="T17" fmla="*/ 18 h 23"/>
                <a:gd name="T18" fmla="*/ 3 w 11"/>
                <a:gd name="T19" fmla="*/ 10 h 23"/>
                <a:gd name="T20" fmla="*/ 0 w 11"/>
                <a:gd name="T21" fmla="*/ 10 h 23"/>
                <a:gd name="T22" fmla="*/ 0 w 11"/>
                <a:gd name="T23" fmla="*/ 6 h 23"/>
                <a:gd name="T24" fmla="*/ 3 w 11"/>
                <a:gd name="T25" fmla="*/ 6 h 23"/>
                <a:gd name="T26" fmla="*/ 3 w 11"/>
                <a:gd name="T27" fmla="*/ 0 h 23"/>
                <a:gd name="T28" fmla="*/ 6 w 11"/>
                <a:gd name="T29" fmla="*/ 0 h 23"/>
                <a:gd name="T30" fmla="*/ 6 w 11"/>
                <a:gd name="T31" fmla="*/ 6 h 23"/>
                <a:gd name="T32" fmla="*/ 11 w 11"/>
                <a:gd name="T33" fmla="*/ 6 h 23"/>
                <a:gd name="T34" fmla="*/ 11 w 11"/>
                <a:gd name="T35" fmla="*/ 10 h 23"/>
                <a:gd name="T36" fmla="*/ 6 w 11"/>
                <a:gd name="T37" fmla="*/ 10 h 23"/>
                <a:gd name="T38" fmla="*/ 6 w 11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23">
                  <a:moveTo>
                    <a:pt x="6" y="18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7" y="19"/>
                    <a:pt x="8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6" y="23"/>
                    <a:pt x="5" y="22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1" name="Freeform 32"/>
            <p:cNvSpPr>
              <a:spLocks/>
            </p:cNvSpPr>
            <p:nvPr userDrawn="1"/>
          </p:nvSpPr>
          <p:spPr bwMode="auto">
            <a:xfrm>
              <a:off x="9840913" y="6689725"/>
              <a:ext cx="12700" cy="73025"/>
            </a:xfrm>
            <a:custGeom>
              <a:avLst/>
              <a:gdLst>
                <a:gd name="T0" fmla="*/ 0 w 4"/>
                <a:gd name="T1" fmla="*/ 23 h 23"/>
                <a:gd name="T2" fmla="*/ 0 w 4"/>
                <a:gd name="T3" fmla="*/ 20 h 23"/>
                <a:gd name="T4" fmla="*/ 0 w 4"/>
                <a:gd name="T5" fmla="*/ 0 h 23"/>
                <a:gd name="T6" fmla="*/ 4 w 4"/>
                <a:gd name="T7" fmla="*/ 0 h 23"/>
                <a:gd name="T8" fmla="*/ 4 w 4"/>
                <a:gd name="T9" fmla="*/ 20 h 23"/>
                <a:gd name="T10" fmla="*/ 4 w 4"/>
                <a:gd name="T11" fmla="*/ 23 h 23"/>
                <a:gd name="T12" fmla="*/ 0 w 4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3">
                  <a:moveTo>
                    <a:pt x="0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3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2" name="Freeform 33"/>
            <p:cNvSpPr>
              <a:spLocks noEditPoints="1"/>
            </p:cNvSpPr>
            <p:nvPr userDrawn="1"/>
          </p:nvSpPr>
          <p:spPr bwMode="auto">
            <a:xfrm>
              <a:off x="9875838" y="6689725"/>
              <a:ext cx="12700" cy="73025"/>
            </a:xfrm>
            <a:custGeom>
              <a:avLst/>
              <a:gdLst>
                <a:gd name="T0" fmla="*/ 0 w 8"/>
                <a:gd name="T1" fmla="*/ 0 h 46"/>
                <a:gd name="T2" fmla="*/ 8 w 8"/>
                <a:gd name="T3" fmla="*/ 0 h 46"/>
                <a:gd name="T4" fmla="*/ 8 w 8"/>
                <a:gd name="T5" fmla="*/ 8 h 46"/>
                <a:gd name="T6" fmla="*/ 0 w 8"/>
                <a:gd name="T7" fmla="*/ 8 h 46"/>
                <a:gd name="T8" fmla="*/ 0 w 8"/>
                <a:gd name="T9" fmla="*/ 0 h 46"/>
                <a:gd name="T10" fmla="*/ 0 w 8"/>
                <a:gd name="T11" fmla="*/ 12 h 46"/>
                <a:gd name="T12" fmla="*/ 8 w 8"/>
                <a:gd name="T13" fmla="*/ 12 h 46"/>
                <a:gd name="T14" fmla="*/ 8 w 8"/>
                <a:gd name="T15" fmla="*/ 46 h 46"/>
                <a:gd name="T16" fmla="*/ 0 w 8"/>
                <a:gd name="T17" fmla="*/ 46 h 46"/>
                <a:gd name="T18" fmla="*/ 0 w 8"/>
                <a:gd name="T19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0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8" y="12"/>
                  </a:lnTo>
                  <a:lnTo>
                    <a:pt x="8" y="46"/>
                  </a:lnTo>
                  <a:lnTo>
                    <a:pt x="0" y="4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3" name="Freeform 34"/>
            <p:cNvSpPr>
              <a:spLocks/>
            </p:cNvSpPr>
            <p:nvPr userDrawn="1"/>
          </p:nvSpPr>
          <p:spPr bwMode="auto">
            <a:xfrm>
              <a:off x="990758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5 h 17"/>
                <a:gd name="T4" fmla="*/ 11 w 15"/>
                <a:gd name="T5" fmla="*/ 5 h 17"/>
                <a:gd name="T6" fmla="*/ 10 w 15"/>
                <a:gd name="T7" fmla="*/ 4 h 17"/>
                <a:gd name="T8" fmla="*/ 10 w 15"/>
                <a:gd name="T9" fmla="*/ 4 h 17"/>
                <a:gd name="T10" fmla="*/ 7 w 15"/>
                <a:gd name="T11" fmla="*/ 4 h 17"/>
                <a:gd name="T12" fmla="*/ 5 w 15"/>
                <a:gd name="T13" fmla="*/ 5 h 17"/>
                <a:gd name="T14" fmla="*/ 5 w 15"/>
                <a:gd name="T15" fmla="*/ 17 h 17"/>
                <a:gd name="T16" fmla="*/ 1 w 15"/>
                <a:gd name="T17" fmla="*/ 17 h 17"/>
                <a:gd name="T18" fmla="*/ 1 w 15"/>
                <a:gd name="T19" fmla="*/ 4 h 17"/>
                <a:gd name="T20" fmla="*/ 0 w 15"/>
                <a:gd name="T21" fmla="*/ 0 h 17"/>
                <a:gd name="T22" fmla="*/ 4 w 15"/>
                <a:gd name="T23" fmla="*/ 0 h 17"/>
                <a:gd name="T24" fmla="*/ 4 w 15"/>
                <a:gd name="T25" fmla="*/ 1 h 17"/>
                <a:gd name="T26" fmla="*/ 7 w 15"/>
                <a:gd name="T27" fmla="*/ 0 h 17"/>
                <a:gd name="T28" fmla="*/ 10 w 15"/>
                <a:gd name="T29" fmla="*/ 0 h 17"/>
                <a:gd name="T30" fmla="*/ 13 w 15"/>
                <a:gd name="T31" fmla="*/ 1 h 17"/>
                <a:gd name="T32" fmla="*/ 14 w 15"/>
                <a:gd name="T33" fmla="*/ 3 h 17"/>
                <a:gd name="T34" fmla="*/ 15 w 15"/>
                <a:gd name="T35" fmla="*/ 5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5" y="4"/>
                    <a:pt x="15" y="5"/>
                    <a:pt x="15" y="5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4" name="Freeform 35"/>
            <p:cNvSpPr>
              <a:spLocks noEditPoints="1"/>
            </p:cNvSpPr>
            <p:nvPr userDrawn="1"/>
          </p:nvSpPr>
          <p:spPr bwMode="auto">
            <a:xfrm>
              <a:off x="9971088" y="6708775"/>
              <a:ext cx="47625" cy="76200"/>
            </a:xfrm>
            <a:custGeom>
              <a:avLst/>
              <a:gdLst>
                <a:gd name="T0" fmla="*/ 15 w 15"/>
                <a:gd name="T1" fmla="*/ 4 h 24"/>
                <a:gd name="T2" fmla="*/ 15 w 15"/>
                <a:gd name="T3" fmla="*/ 19 h 24"/>
                <a:gd name="T4" fmla="*/ 14 w 15"/>
                <a:gd name="T5" fmla="*/ 21 h 24"/>
                <a:gd name="T6" fmla="*/ 12 w 15"/>
                <a:gd name="T7" fmla="*/ 23 h 24"/>
                <a:gd name="T8" fmla="*/ 9 w 15"/>
                <a:gd name="T9" fmla="*/ 24 h 24"/>
                <a:gd name="T10" fmla="*/ 6 w 15"/>
                <a:gd name="T11" fmla="*/ 24 h 24"/>
                <a:gd name="T12" fmla="*/ 3 w 15"/>
                <a:gd name="T13" fmla="*/ 23 h 24"/>
                <a:gd name="T14" fmla="*/ 1 w 15"/>
                <a:gd name="T15" fmla="*/ 20 h 24"/>
                <a:gd name="T16" fmla="*/ 4 w 15"/>
                <a:gd name="T17" fmla="*/ 19 h 24"/>
                <a:gd name="T18" fmla="*/ 4 w 15"/>
                <a:gd name="T19" fmla="*/ 19 h 24"/>
                <a:gd name="T20" fmla="*/ 6 w 15"/>
                <a:gd name="T21" fmla="*/ 20 h 24"/>
                <a:gd name="T22" fmla="*/ 9 w 15"/>
                <a:gd name="T23" fmla="*/ 20 h 24"/>
                <a:gd name="T24" fmla="*/ 10 w 15"/>
                <a:gd name="T25" fmla="*/ 20 h 24"/>
                <a:gd name="T26" fmla="*/ 11 w 15"/>
                <a:gd name="T27" fmla="*/ 19 h 24"/>
                <a:gd name="T28" fmla="*/ 11 w 15"/>
                <a:gd name="T29" fmla="*/ 18 h 24"/>
                <a:gd name="T30" fmla="*/ 11 w 15"/>
                <a:gd name="T31" fmla="*/ 16 h 24"/>
                <a:gd name="T32" fmla="*/ 9 w 15"/>
                <a:gd name="T33" fmla="*/ 17 h 24"/>
                <a:gd name="T34" fmla="*/ 6 w 15"/>
                <a:gd name="T35" fmla="*/ 17 h 24"/>
                <a:gd name="T36" fmla="*/ 3 w 15"/>
                <a:gd name="T37" fmla="*/ 16 h 24"/>
                <a:gd name="T38" fmla="*/ 1 w 15"/>
                <a:gd name="T39" fmla="*/ 15 h 24"/>
                <a:gd name="T40" fmla="*/ 0 w 15"/>
                <a:gd name="T41" fmla="*/ 12 h 24"/>
                <a:gd name="T42" fmla="*/ 0 w 15"/>
                <a:gd name="T43" fmla="*/ 5 h 24"/>
                <a:gd name="T44" fmla="*/ 1 w 15"/>
                <a:gd name="T45" fmla="*/ 3 h 24"/>
                <a:gd name="T46" fmla="*/ 3 w 15"/>
                <a:gd name="T47" fmla="*/ 1 h 24"/>
                <a:gd name="T48" fmla="*/ 6 w 15"/>
                <a:gd name="T49" fmla="*/ 0 h 24"/>
                <a:gd name="T50" fmla="*/ 9 w 15"/>
                <a:gd name="T51" fmla="*/ 0 h 24"/>
                <a:gd name="T52" fmla="*/ 11 w 15"/>
                <a:gd name="T53" fmla="*/ 1 h 24"/>
                <a:gd name="T54" fmla="*/ 11 w 15"/>
                <a:gd name="T55" fmla="*/ 0 h 24"/>
                <a:gd name="T56" fmla="*/ 15 w 15"/>
                <a:gd name="T57" fmla="*/ 0 h 24"/>
                <a:gd name="T58" fmla="*/ 15 w 15"/>
                <a:gd name="T59" fmla="*/ 4 h 24"/>
                <a:gd name="T60" fmla="*/ 9 w 15"/>
                <a:gd name="T61" fmla="*/ 14 h 24"/>
                <a:gd name="T62" fmla="*/ 9 w 15"/>
                <a:gd name="T63" fmla="*/ 14 h 24"/>
                <a:gd name="T64" fmla="*/ 11 w 15"/>
                <a:gd name="T65" fmla="*/ 12 h 24"/>
                <a:gd name="T66" fmla="*/ 11 w 15"/>
                <a:gd name="T67" fmla="*/ 6 h 24"/>
                <a:gd name="T68" fmla="*/ 9 w 15"/>
                <a:gd name="T69" fmla="*/ 4 h 24"/>
                <a:gd name="T70" fmla="*/ 6 w 15"/>
                <a:gd name="T71" fmla="*/ 4 h 24"/>
                <a:gd name="T72" fmla="*/ 5 w 15"/>
                <a:gd name="T73" fmla="*/ 4 h 24"/>
                <a:gd name="T74" fmla="*/ 4 w 15"/>
                <a:gd name="T75" fmla="*/ 5 h 24"/>
                <a:gd name="T76" fmla="*/ 4 w 15"/>
                <a:gd name="T77" fmla="*/ 5 h 24"/>
                <a:gd name="T78" fmla="*/ 4 w 15"/>
                <a:gd name="T79" fmla="*/ 12 h 24"/>
                <a:gd name="T80" fmla="*/ 4 w 15"/>
                <a:gd name="T81" fmla="*/ 12 h 24"/>
                <a:gd name="T82" fmla="*/ 5 w 15"/>
                <a:gd name="T83" fmla="*/ 14 h 24"/>
                <a:gd name="T84" fmla="*/ 6 w 15"/>
                <a:gd name="T85" fmla="*/ 14 h 24"/>
                <a:gd name="T86" fmla="*/ 9 w 15"/>
                <a:gd name="T8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" h="24">
                  <a:moveTo>
                    <a:pt x="15" y="4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20"/>
                    <a:pt x="14" y="21"/>
                  </a:cubicBezTo>
                  <a:cubicBezTo>
                    <a:pt x="14" y="21"/>
                    <a:pt x="13" y="22"/>
                    <a:pt x="12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3" y="22"/>
                    <a:pt x="1" y="21"/>
                    <a:pt x="1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6" y="20"/>
                    <a:pt x="6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20"/>
                    <a:pt x="10" y="20"/>
                  </a:cubicBezTo>
                  <a:cubicBezTo>
                    <a:pt x="10" y="20"/>
                    <a:pt x="11" y="19"/>
                    <a:pt x="11" y="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4" y="17"/>
                    <a:pt x="3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4"/>
                  </a:lnTo>
                  <a:close/>
                  <a:moveTo>
                    <a:pt x="9" y="14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2"/>
                    <a:pt x="11" y="1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5" name="Freeform 36"/>
            <p:cNvSpPr>
              <a:spLocks noEditPoints="1"/>
            </p:cNvSpPr>
            <p:nvPr userDrawn="1"/>
          </p:nvSpPr>
          <p:spPr bwMode="auto">
            <a:xfrm>
              <a:off x="10037763" y="6708775"/>
              <a:ext cx="44450" cy="53975"/>
            </a:xfrm>
            <a:custGeom>
              <a:avLst/>
              <a:gdLst>
                <a:gd name="T0" fmla="*/ 4 w 14"/>
                <a:gd name="T1" fmla="*/ 11 h 17"/>
                <a:gd name="T2" fmla="*/ 4 w 14"/>
                <a:gd name="T3" fmla="*/ 12 h 17"/>
                <a:gd name="T4" fmla="*/ 4 w 14"/>
                <a:gd name="T5" fmla="*/ 12 h 17"/>
                <a:gd name="T6" fmla="*/ 5 w 14"/>
                <a:gd name="T7" fmla="*/ 14 h 17"/>
                <a:gd name="T8" fmla="*/ 9 w 14"/>
                <a:gd name="T9" fmla="*/ 14 h 17"/>
                <a:gd name="T10" fmla="*/ 10 w 14"/>
                <a:gd name="T11" fmla="*/ 13 h 17"/>
                <a:gd name="T12" fmla="*/ 11 w 14"/>
                <a:gd name="T13" fmla="*/ 13 h 17"/>
                <a:gd name="T14" fmla="*/ 14 w 14"/>
                <a:gd name="T15" fmla="*/ 14 h 17"/>
                <a:gd name="T16" fmla="*/ 12 w 14"/>
                <a:gd name="T17" fmla="*/ 16 h 17"/>
                <a:gd name="T18" fmla="*/ 9 w 14"/>
                <a:gd name="T19" fmla="*/ 17 h 17"/>
                <a:gd name="T20" fmla="*/ 5 w 14"/>
                <a:gd name="T21" fmla="*/ 17 h 17"/>
                <a:gd name="T22" fmla="*/ 2 w 14"/>
                <a:gd name="T23" fmla="*/ 17 h 17"/>
                <a:gd name="T24" fmla="*/ 1 w 14"/>
                <a:gd name="T25" fmla="*/ 15 h 17"/>
                <a:gd name="T26" fmla="*/ 0 w 14"/>
                <a:gd name="T27" fmla="*/ 12 h 17"/>
                <a:gd name="T28" fmla="*/ 0 w 14"/>
                <a:gd name="T29" fmla="*/ 5 h 17"/>
                <a:gd name="T30" fmla="*/ 1 w 14"/>
                <a:gd name="T31" fmla="*/ 3 h 17"/>
                <a:gd name="T32" fmla="*/ 2 w 14"/>
                <a:gd name="T33" fmla="*/ 1 h 17"/>
                <a:gd name="T34" fmla="*/ 5 w 14"/>
                <a:gd name="T35" fmla="*/ 0 h 17"/>
                <a:gd name="T36" fmla="*/ 9 w 14"/>
                <a:gd name="T37" fmla="*/ 0 h 17"/>
                <a:gd name="T38" fmla="*/ 12 w 14"/>
                <a:gd name="T39" fmla="*/ 1 h 17"/>
                <a:gd name="T40" fmla="*/ 13 w 14"/>
                <a:gd name="T41" fmla="*/ 3 h 17"/>
                <a:gd name="T42" fmla="*/ 14 w 14"/>
                <a:gd name="T43" fmla="*/ 5 h 17"/>
                <a:gd name="T44" fmla="*/ 14 w 14"/>
                <a:gd name="T45" fmla="*/ 11 h 17"/>
                <a:gd name="T46" fmla="*/ 4 w 14"/>
                <a:gd name="T47" fmla="*/ 11 h 17"/>
                <a:gd name="T48" fmla="*/ 10 w 14"/>
                <a:gd name="T49" fmla="*/ 5 h 17"/>
                <a:gd name="T50" fmla="*/ 10 w 14"/>
                <a:gd name="T51" fmla="*/ 5 h 17"/>
                <a:gd name="T52" fmla="*/ 9 w 14"/>
                <a:gd name="T53" fmla="*/ 4 h 17"/>
                <a:gd name="T54" fmla="*/ 9 w 14"/>
                <a:gd name="T55" fmla="*/ 4 h 17"/>
                <a:gd name="T56" fmla="*/ 5 w 14"/>
                <a:gd name="T57" fmla="*/ 4 h 17"/>
                <a:gd name="T58" fmla="*/ 4 w 14"/>
                <a:gd name="T59" fmla="*/ 5 h 17"/>
                <a:gd name="T60" fmla="*/ 4 w 14"/>
                <a:gd name="T61" fmla="*/ 5 h 17"/>
                <a:gd name="T62" fmla="*/ 4 w 14"/>
                <a:gd name="T63" fmla="*/ 7 h 17"/>
                <a:gd name="T64" fmla="*/ 10 w 14"/>
                <a:gd name="T65" fmla="*/ 7 h 17"/>
                <a:gd name="T66" fmla="*/ 10 w 14"/>
                <a:gd name="T6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17">
                  <a:moveTo>
                    <a:pt x="4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4"/>
                    <a:pt x="5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2" y="16"/>
                    <a:pt x="12" y="16"/>
                  </a:cubicBezTo>
                  <a:cubicBezTo>
                    <a:pt x="11" y="17"/>
                    <a:pt x="10" y="17"/>
                    <a:pt x="9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3" y="17"/>
                    <a:pt x="2" y="17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4" y="11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0" y="7"/>
                    <a:pt x="10" y="7"/>
                    <a:pt x="10" y="7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24" name="Freeform 37"/>
            <p:cNvSpPr>
              <a:spLocks/>
            </p:cNvSpPr>
            <p:nvPr userDrawn="1"/>
          </p:nvSpPr>
          <p:spPr bwMode="auto">
            <a:xfrm>
              <a:off x="10098088" y="6708775"/>
              <a:ext cx="47625" cy="53975"/>
            </a:xfrm>
            <a:custGeom>
              <a:avLst/>
              <a:gdLst>
                <a:gd name="T0" fmla="*/ 11 w 15"/>
                <a:gd name="T1" fmla="*/ 17 h 17"/>
                <a:gd name="T2" fmla="*/ 11 w 15"/>
                <a:gd name="T3" fmla="*/ 5 h 17"/>
                <a:gd name="T4" fmla="*/ 11 w 15"/>
                <a:gd name="T5" fmla="*/ 5 h 17"/>
                <a:gd name="T6" fmla="*/ 9 w 15"/>
                <a:gd name="T7" fmla="*/ 4 h 17"/>
                <a:gd name="T8" fmla="*/ 9 w 15"/>
                <a:gd name="T9" fmla="*/ 4 h 17"/>
                <a:gd name="T10" fmla="*/ 6 w 15"/>
                <a:gd name="T11" fmla="*/ 4 h 17"/>
                <a:gd name="T12" fmla="*/ 4 w 15"/>
                <a:gd name="T13" fmla="*/ 5 h 17"/>
                <a:gd name="T14" fmla="*/ 4 w 15"/>
                <a:gd name="T15" fmla="*/ 17 h 17"/>
                <a:gd name="T16" fmla="*/ 0 w 15"/>
                <a:gd name="T17" fmla="*/ 17 h 17"/>
                <a:gd name="T18" fmla="*/ 0 w 15"/>
                <a:gd name="T19" fmla="*/ 4 h 17"/>
                <a:gd name="T20" fmla="*/ 0 w 15"/>
                <a:gd name="T21" fmla="*/ 0 h 17"/>
                <a:gd name="T22" fmla="*/ 4 w 15"/>
                <a:gd name="T23" fmla="*/ 0 h 17"/>
                <a:gd name="T24" fmla="*/ 4 w 15"/>
                <a:gd name="T25" fmla="*/ 1 h 17"/>
                <a:gd name="T26" fmla="*/ 6 w 15"/>
                <a:gd name="T27" fmla="*/ 0 h 17"/>
                <a:gd name="T28" fmla="*/ 9 w 15"/>
                <a:gd name="T29" fmla="*/ 0 h 17"/>
                <a:gd name="T30" fmla="*/ 12 w 15"/>
                <a:gd name="T31" fmla="*/ 1 h 17"/>
                <a:gd name="T32" fmla="*/ 14 w 15"/>
                <a:gd name="T33" fmla="*/ 3 h 17"/>
                <a:gd name="T34" fmla="*/ 15 w 15"/>
                <a:gd name="T35" fmla="*/ 5 h 17"/>
                <a:gd name="T36" fmla="*/ 15 w 15"/>
                <a:gd name="T37" fmla="*/ 17 h 17"/>
                <a:gd name="T38" fmla="*/ 11 w 1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1" y="1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5"/>
                    <a:pt x="4" y="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1" y="17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25" name="Freeform 38"/>
            <p:cNvSpPr>
              <a:spLocks noEditPoints="1"/>
            </p:cNvSpPr>
            <p:nvPr userDrawn="1"/>
          </p:nvSpPr>
          <p:spPr bwMode="auto">
            <a:xfrm>
              <a:off x="8970963" y="6826250"/>
              <a:ext cx="47625" cy="63500"/>
            </a:xfrm>
            <a:custGeom>
              <a:avLst/>
              <a:gdLst>
                <a:gd name="T0" fmla="*/ 12 w 15"/>
                <a:gd name="T1" fmla="*/ 20 h 20"/>
                <a:gd name="T2" fmla="*/ 7 w 15"/>
                <a:gd name="T3" fmla="*/ 12 h 20"/>
                <a:gd name="T4" fmla="*/ 3 w 15"/>
                <a:gd name="T5" fmla="*/ 12 h 20"/>
                <a:gd name="T6" fmla="*/ 3 w 15"/>
                <a:gd name="T7" fmla="*/ 20 h 20"/>
                <a:gd name="T8" fmla="*/ 0 w 15"/>
                <a:gd name="T9" fmla="*/ 20 h 20"/>
                <a:gd name="T10" fmla="*/ 0 w 15"/>
                <a:gd name="T11" fmla="*/ 0 h 20"/>
                <a:gd name="T12" fmla="*/ 9 w 15"/>
                <a:gd name="T13" fmla="*/ 0 h 20"/>
                <a:gd name="T14" fmla="*/ 12 w 15"/>
                <a:gd name="T15" fmla="*/ 1 h 20"/>
                <a:gd name="T16" fmla="*/ 13 w 15"/>
                <a:gd name="T17" fmla="*/ 3 h 20"/>
                <a:gd name="T18" fmla="*/ 14 w 15"/>
                <a:gd name="T19" fmla="*/ 5 h 20"/>
                <a:gd name="T20" fmla="*/ 14 w 15"/>
                <a:gd name="T21" fmla="*/ 8 h 20"/>
                <a:gd name="T22" fmla="*/ 13 w 15"/>
                <a:gd name="T23" fmla="*/ 9 h 20"/>
                <a:gd name="T24" fmla="*/ 12 w 15"/>
                <a:gd name="T25" fmla="*/ 11 h 20"/>
                <a:gd name="T26" fmla="*/ 10 w 15"/>
                <a:gd name="T27" fmla="*/ 12 h 20"/>
                <a:gd name="T28" fmla="*/ 15 w 15"/>
                <a:gd name="T29" fmla="*/ 20 h 20"/>
                <a:gd name="T30" fmla="*/ 12 w 15"/>
                <a:gd name="T31" fmla="*/ 20 h 20"/>
                <a:gd name="T32" fmla="*/ 11 w 15"/>
                <a:gd name="T33" fmla="*/ 5 h 20"/>
                <a:gd name="T34" fmla="*/ 11 w 15"/>
                <a:gd name="T35" fmla="*/ 4 h 20"/>
                <a:gd name="T36" fmla="*/ 10 w 15"/>
                <a:gd name="T37" fmla="*/ 3 h 20"/>
                <a:gd name="T38" fmla="*/ 9 w 15"/>
                <a:gd name="T39" fmla="*/ 3 h 20"/>
                <a:gd name="T40" fmla="*/ 3 w 15"/>
                <a:gd name="T41" fmla="*/ 3 h 20"/>
                <a:gd name="T42" fmla="*/ 3 w 15"/>
                <a:gd name="T43" fmla="*/ 9 h 20"/>
                <a:gd name="T44" fmla="*/ 9 w 15"/>
                <a:gd name="T45" fmla="*/ 9 h 20"/>
                <a:gd name="T46" fmla="*/ 11 w 15"/>
                <a:gd name="T47" fmla="*/ 8 h 20"/>
                <a:gd name="T48" fmla="*/ 11 w 15"/>
                <a:gd name="T49" fmla="*/ 8 h 20"/>
                <a:gd name="T50" fmla="*/ 11 w 15"/>
                <a:gd name="T51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20">
                  <a:moveTo>
                    <a:pt x="12" y="20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4" y="3"/>
                    <a:pt x="14" y="4"/>
                    <a:pt x="14" y="5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1" y="12"/>
                    <a:pt x="11" y="12"/>
                    <a:pt x="10" y="12"/>
                  </a:cubicBezTo>
                  <a:cubicBezTo>
                    <a:pt x="15" y="20"/>
                    <a:pt x="15" y="20"/>
                    <a:pt x="15" y="20"/>
                  </a:cubicBezTo>
                  <a:lnTo>
                    <a:pt x="12" y="20"/>
                  </a:ln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28" name="Freeform 39"/>
            <p:cNvSpPr>
              <a:spLocks noEditPoints="1"/>
            </p:cNvSpPr>
            <p:nvPr userDrawn="1"/>
          </p:nvSpPr>
          <p:spPr bwMode="auto">
            <a:xfrm>
              <a:off x="9028113" y="6845300"/>
              <a:ext cx="41275" cy="44450"/>
            </a:xfrm>
            <a:custGeom>
              <a:avLst/>
              <a:gdLst>
                <a:gd name="T0" fmla="*/ 10 w 13"/>
                <a:gd name="T1" fmla="*/ 14 h 14"/>
                <a:gd name="T2" fmla="*/ 8 w 13"/>
                <a:gd name="T3" fmla="*/ 14 h 14"/>
                <a:gd name="T4" fmla="*/ 5 w 13"/>
                <a:gd name="T5" fmla="*/ 14 h 14"/>
                <a:gd name="T6" fmla="*/ 3 w 13"/>
                <a:gd name="T7" fmla="*/ 14 h 14"/>
                <a:gd name="T8" fmla="*/ 1 w 13"/>
                <a:gd name="T9" fmla="*/ 12 h 14"/>
                <a:gd name="T10" fmla="*/ 0 w 13"/>
                <a:gd name="T11" fmla="*/ 10 h 14"/>
                <a:gd name="T12" fmla="*/ 0 w 13"/>
                <a:gd name="T13" fmla="*/ 4 h 14"/>
                <a:gd name="T14" fmla="*/ 1 w 13"/>
                <a:gd name="T15" fmla="*/ 2 h 14"/>
                <a:gd name="T16" fmla="*/ 3 w 13"/>
                <a:gd name="T17" fmla="*/ 0 h 14"/>
                <a:gd name="T18" fmla="*/ 5 w 13"/>
                <a:gd name="T19" fmla="*/ 0 h 14"/>
                <a:gd name="T20" fmla="*/ 8 w 13"/>
                <a:gd name="T21" fmla="*/ 0 h 14"/>
                <a:gd name="T22" fmla="*/ 10 w 13"/>
                <a:gd name="T23" fmla="*/ 0 h 14"/>
                <a:gd name="T24" fmla="*/ 12 w 13"/>
                <a:gd name="T25" fmla="*/ 2 h 14"/>
                <a:gd name="T26" fmla="*/ 12 w 13"/>
                <a:gd name="T27" fmla="*/ 4 h 14"/>
                <a:gd name="T28" fmla="*/ 12 w 13"/>
                <a:gd name="T29" fmla="*/ 8 h 14"/>
                <a:gd name="T30" fmla="*/ 3 w 13"/>
                <a:gd name="T31" fmla="*/ 8 h 14"/>
                <a:gd name="T32" fmla="*/ 3 w 13"/>
                <a:gd name="T33" fmla="*/ 10 h 14"/>
                <a:gd name="T34" fmla="*/ 3 w 13"/>
                <a:gd name="T35" fmla="*/ 10 h 14"/>
                <a:gd name="T36" fmla="*/ 5 w 13"/>
                <a:gd name="T37" fmla="*/ 12 h 14"/>
                <a:gd name="T38" fmla="*/ 8 w 13"/>
                <a:gd name="T39" fmla="*/ 12 h 14"/>
                <a:gd name="T40" fmla="*/ 9 w 13"/>
                <a:gd name="T41" fmla="*/ 12 h 14"/>
                <a:gd name="T42" fmla="*/ 10 w 13"/>
                <a:gd name="T43" fmla="*/ 10 h 14"/>
                <a:gd name="T44" fmla="*/ 10 w 13"/>
                <a:gd name="T45" fmla="*/ 10 h 14"/>
                <a:gd name="T46" fmla="*/ 13 w 13"/>
                <a:gd name="T47" fmla="*/ 11 h 14"/>
                <a:gd name="T48" fmla="*/ 10 w 13"/>
                <a:gd name="T49" fmla="*/ 14 h 14"/>
                <a:gd name="T50" fmla="*/ 10 w 13"/>
                <a:gd name="T51" fmla="*/ 4 h 14"/>
                <a:gd name="T52" fmla="*/ 10 w 13"/>
                <a:gd name="T53" fmla="*/ 4 h 14"/>
                <a:gd name="T54" fmla="*/ 8 w 13"/>
                <a:gd name="T55" fmla="*/ 2 h 14"/>
                <a:gd name="T56" fmla="*/ 8 w 13"/>
                <a:gd name="T57" fmla="*/ 2 h 14"/>
                <a:gd name="T58" fmla="*/ 5 w 13"/>
                <a:gd name="T59" fmla="*/ 2 h 14"/>
                <a:gd name="T60" fmla="*/ 3 w 13"/>
                <a:gd name="T61" fmla="*/ 4 h 14"/>
                <a:gd name="T62" fmla="*/ 3 w 13"/>
                <a:gd name="T63" fmla="*/ 4 h 14"/>
                <a:gd name="T64" fmla="*/ 3 w 13"/>
                <a:gd name="T65" fmla="*/ 6 h 14"/>
                <a:gd name="T66" fmla="*/ 10 w 13"/>
                <a:gd name="T67" fmla="*/ 6 h 14"/>
                <a:gd name="T68" fmla="*/ 10 w 13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" h="14">
                  <a:moveTo>
                    <a:pt x="10" y="14"/>
                  </a:moveTo>
                  <a:cubicBezTo>
                    <a:pt x="10" y="14"/>
                    <a:pt x="9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2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2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2"/>
                    <a:pt x="11" y="13"/>
                    <a:pt x="10" y="14"/>
                  </a:cubicBezTo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9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29" name="Freeform 40"/>
            <p:cNvSpPr>
              <a:spLocks/>
            </p:cNvSpPr>
            <p:nvPr userDrawn="1"/>
          </p:nvSpPr>
          <p:spPr bwMode="auto">
            <a:xfrm>
              <a:off x="908208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10 w 12"/>
                <a:gd name="T3" fmla="*/ 13 h 14"/>
                <a:gd name="T4" fmla="*/ 7 w 12"/>
                <a:gd name="T5" fmla="*/ 14 h 14"/>
                <a:gd name="T6" fmla="*/ 4 w 12"/>
                <a:gd name="T7" fmla="*/ 14 h 14"/>
                <a:gd name="T8" fmla="*/ 2 w 12"/>
                <a:gd name="T9" fmla="*/ 14 h 14"/>
                <a:gd name="T10" fmla="*/ 1 w 12"/>
                <a:gd name="T11" fmla="*/ 12 h 14"/>
                <a:gd name="T12" fmla="*/ 0 w 12"/>
                <a:gd name="T13" fmla="*/ 10 h 14"/>
                <a:gd name="T14" fmla="*/ 0 w 12"/>
                <a:gd name="T15" fmla="*/ 0 h 14"/>
                <a:gd name="T16" fmla="*/ 3 w 12"/>
                <a:gd name="T17" fmla="*/ 0 h 14"/>
                <a:gd name="T18" fmla="*/ 3 w 12"/>
                <a:gd name="T19" fmla="*/ 10 h 14"/>
                <a:gd name="T20" fmla="*/ 3 w 12"/>
                <a:gd name="T21" fmla="*/ 10 h 14"/>
                <a:gd name="T22" fmla="*/ 4 w 12"/>
                <a:gd name="T23" fmla="*/ 12 h 14"/>
                <a:gd name="T24" fmla="*/ 5 w 12"/>
                <a:gd name="T25" fmla="*/ 12 h 14"/>
                <a:gd name="T26" fmla="*/ 7 w 12"/>
                <a:gd name="T27" fmla="*/ 12 h 14"/>
                <a:gd name="T28" fmla="*/ 9 w 12"/>
                <a:gd name="T29" fmla="*/ 10 h 14"/>
                <a:gd name="T30" fmla="*/ 9 w 12"/>
                <a:gd name="T31" fmla="*/ 0 h 14"/>
                <a:gd name="T32" fmla="*/ 12 w 12"/>
                <a:gd name="T33" fmla="*/ 0 h 14"/>
                <a:gd name="T34" fmla="*/ 12 w 12"/>
                <a:gd name="T35" fmla="*/ 11 h 14"/>
                <a:gd name="T36" fmla="*/ 12 w 12"/>
                <a:gd name="T37" fmla="*/ 14 h 14"/>
                <a:gd name="T38" fmla="*/ 10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4" y="12"/>
                    <a:pt x="4" y="12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9" y="11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0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0" name="Freeform 41"/>
            <p:cNvSpPr>
              <a:spLocks/>
            </p:cNvSpPr>
            <p:nvPr userDrawn="1"/>
          </p:nvSpPr>
          <p:spPr bwMode="auto">
            <a:xfrm>
              <a:off x="9132888" y="6826250"/>
              <a:ext cx="28575" cy="63500"/>
            </a:xfrm>
            <a:custGeom>
              <a:avLst/>
              <a:gdLst>
                <a:gd name="T0" fmla="*/ 4 w 9"/>
                <a:gd name="T1" fmla="*/ 8 h 20"/>
                <a:gd name="T2" fmla="*/ 4 w 9"/>
                <a:gd name="T3" fmla="*/ 16 h 20"/>
                <a:gd name="T4" fmla="*/ 5 w 9"/>
                <a:gd name="T5" fmla="*/ 16 h 20"/>
                <a:gd name="T6" fmla="*/ 6 w 9"/>
                <a:gd name="T7" fmla="*/ 18 h 20"/>
                <a:gd name="T8" fmla="*/ 6 w 9"/>
                <a:gd name="T9" fmla="*/ 18 h 20"/>
                <a:gd name="T10" fmla="*/ 9 w 9"/>
                <a:gd name="T11" fmla="*/ 18 h 20"/>
                <a:gd name="T12" fmla="*/ 9 w 9"/>
                <a:gd name="T13" fmla="*/ 20 h 20"/>
                <a:gd name="T14" fmla="*/ 6 w 9"/>
                <a:gd name="T15" fmla="*/ 20 h 20"/>
                <a:gd name="T16" fmla="*/ 4 w 9"/>
                <a:gd name="T17" fmla="*/ 19 h 20"/>
                <a:gd name="T18" fmla="*/ 2 w 9"/>
                <a:gd name="T19" fmla="*/ 18 h 20"/>
                <a:gd name="T20" fmla="*/ 2 w 9"/>
                <a:gd name="T21" fmla="*/ 16 h 20"/>
                <a:gd name="T22" fmla="*/ 2 w 9"/>
                <a:gd name="T23" fmla="*/ 8 h 20"/>
                <a:gd name="T24" fmla="*/ 0 w 9"/>
                <a:gd name="T25" fmla="*/ 8 h 20"/>
                <a:gd name="T26" fmla="*/ 0 w 9"/>
                <a:gd name="T27" fmla="*/ 6 h 20"/>
                <a:gd name="T28" fmla="*/ 2 w 9"/>
                <a:gd name="T29" fmla="*/ 6 h 20"/>
                <a:gd name="T30" fmla="*/ 2 w 9"/>
                <a:gd name="T31" fmla="*/ 0 h 20"/>
                <a:gd name="T32" fmla="*/ 4 w 9"/>
                <a:gd name="T33" fmla="*/ 0 h 20"/>
                <a:gd name="T34" fmla="*/ 4 w 9"/>
                <a:gd name="T35" fmla="*/ 6 h 20"/>
                <a:gd name="T36" fmla="*/ 9 w 9"/>
                <a:gd name="T37" fmla="*/ 6 h 20"/>
                <a:gd name="T38" fmla="*/ 9 w 9"/>
                <a:gd name="T39" fmla="*/ 8 h 20"/>
                <a:gd name="T40" fmla="*/ 4 w 9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0">
                  <a:moveTo>
                    <a:pt x="4" y="8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5" y="16"/>
                  </a:cubicBezTo>
                  <a:cubicBezTo>
                    <a:pt x="5" y="17"/>
                    <a:pt x="5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19"/>
                  </a:cubicBezTo>
                  <a:cubicBezTo>
                    <a:pt x="4" y="19"/>
                    <a:pt x="3" y="18"/>
                    <a:pt x="2" y="18"/>
                  </a:cubicBezTo>
                  <a:cubicBezTo>
                    <a:pt x="2" y="17"/>
                    <a:pt x="2" y="17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1" name="Freeform 42"/>
            <p:cNvSpPr>
              <a:spLocks/>
            </p:cNvSpPr>
            <p:nvPr userDrawn="1"/>
          </p:nvSpPr>
          <p:spPr bwMode="auto">
            <a:xfrm>
              <a:off x="9174163" y="6826250"/>
              <a:ext cx="9525" cy="63500"/>
            </a:xfrm>
            <a:custGeom>
              <a:avLst/>
              <a:gdLst>
                <a:gd name="T0" fmla="*/ 0 w 3"/>
                <a:gd name="T1" fmla="*/ 20 h 20"/>
                <a:gd name="T2" fmla="*/ 0 w 3"/>
                <a:gd name="T3" fmla="*/ 19 h 20"/>
                <a:gd name="T4" fmla="*/ 0 w 3"/>
                <a:gd name="T5" fmla="*/ 18 h 20"/>
                <a:gd name="T6" fmla="*/ 0 w 3"/>
                <a:gd name="T7" fmla="*/ 0 h 20"/>
                <a:gd name="T8" fmla="*/ 3 w 3"/>
                <a:gd name="T9" fmla="*/ 0 h 20"/>
                <a:gd name="T10" fmla="*/ 3 w 3"/>
                <a:gd name="T11" fmla="*/ 18 h 20"/>
                <a:gd name="T12" fmla="*/ 3 w 3"/>
                <a:gd name="T13" fmla="*/ 20 h 20"/>
                <a:gd name="T14" fmla="*/ 0 w 3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0">
                  <a:moveTo>
                    <a:pt x="0" y="20"/>
                  </a:move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9"/>
                    <a:pt x="3" y="2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2" name="Freeform 43"/>
            <p:cNvSpPr>
              <a:spLocks noEditPoints="1"/>
            </p:cNvSpPr>
            <p:nvPr userDrawn="1"/>
          </p:nvSpPr>
          <p:spPr bwMode="auto">
            <a:xfrm>
              <a:off x="9199563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2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2 w 6"/>
                <a:gd name="T17" fmla="*/ 40 h 40"/>
                <a:gd name="T18" fmla="*/ 2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2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2" y="4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4" name="Freeform 44"/>
            <p:cNvSpPr>
              <a:spLocks/>
            </p:cNvSpPr>
            <p:nvPr userDrawn="1"/>
          </p:nvSpPr>
          <p:spPr bwMode="auto">
            <a:xfrm>
              <a:off x="9224963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2 w 12"/>
                <a:gd name="T13" fmla="*/ 4 h 14"/>
                <a:gd name="T14" fmla="*/ 2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5" name="Freeform 45"/>
            <p:cNvSpPr>
              <a:spLocks noEditPoints="1"/>
            </p:cNvSpPr>
            <p:nvPr userDrawn="1"/>
          </p:nvSpPr>
          <p:spPr bwMode="auto">
            <a:xfrm>
              <a:off x="9275763" y="6845300"/>
              <a:ext cx="38100" cy="63500"/>
            </a:xfrm>
            <a:custGeom>
              <a:avLst/>
              <a:gdLst>
                <a:gd name="T0" fmla="*/ 12 w 12"/>
                <a:gd name="T1" fmla="*/ 3 h 20"/>
                <a:gd name="T2" fmla="*/ 12 w 12"/>
                <a:gd name="T3" fmla="*/ 16 h 20"/>
                <a:gd name="T4" fmla="*/ 12 w 12"/>
                <a:gd name="T5" fmla="*/ 18 h 20"/>
                <a:gd name="T6" fmla="*/ 10 w 12"/>
                <a:gd name="T7" fmla="*/ 19 h 20"/>
                <a:gd name="T8" fmla="*/ 8 w 12"/>
                <a:gd name="T9" fmla="*/ 20 h 20"/>
                <a:gd name="T10" fmla="*/ 4 w 12"/>
                <a:gd name="T11" fmla="*/ 20 h 20"/>
                <a:gd name="T12" fmla="*/ 2 w 12"/>
                <a:gd name="T13" fmla="*/ 19 h 20"/>
                <a:gd name="T14" fmla="*/ 0 w 12"/>
                <a:gd name="T15" fmla="*/ 16 h 20"/>
                <a:gd name="T16" fmla="*/ 2 w 12"/>
                <a:gd name="T17" fmla="*/ 16 h 20"/>
                <a:gd name="T18" fmla="*/ 4 w 12"/>
                <a:gd name="T19" fmla="*/ 17 h 20"/>
                <a:gd name="T20" fmla="*/ 8 w 12"/>
                <a:gd name="T21" fmla="*/ 17 h 20"/>
                <a:gd name="T22" fmla="*/ 8 w 12"/>
                <a:gd name="T23" fmla="*/ 17 h 20"/>
                <a:gd name="T24" fmla="*/ 10 w 12"/>
                <a:gd name="T25" fmla="*/ 16 h 20"/>
                <a:gd name="T26" fmla="*/ 10 w 12"/>
                <a:gd name="T27" fmla="*/ 16 h 20"/>
                <a:gd name="T28" fmla="*/ 10 w 12"/>
                <a:gd name="T29" fmla="*/ 13 h 20"/>
                <a:gd name="T30" fmla="*/ 7 w 12"/>
                <a:gd name="T31" fmla="*/ 14 h 20"/>
                <a:gd name="T32" fmla="*/ 4 w 12"/>
                <a:gd name="T33" fmla="*/ 14 h 20"/>
                <a:gd name="T34" fmla="*/ 2 w 12"/>
                <a:gd name="T35" fmla="*/ 14 h 20"/>
                <a:gd name="T36" fmla="*/ 0 w 12"/>
                <a:gd name="T37" fmla="*/ 12 h 20"/>
                <a:gd name="T38" fmla="*/ 0 w 12"/>
                <a:gd name="T39" fmla="*/ 10 h 20"/>
                <a:gd name="T40" fmla="*/ 0 w 12"/>
                <a:gd name="T41" fmla="*/ 4 h 20"/>
                <a:gd name="T42" fmla="*/ 0 w 12"/>
                <a:gd name="T43" fmla="*/ 2 h 20"/>
                <a:gd name="T44" fmla="*/ 2 w 12"/>
                <a:gd name="T45" fmla="*/ 0 h 20"/>
                <a:gd name="T46" fmla="*/ 4 w 12"/>
                <a:gd name="T47" fmla="*/ 0 h 20"/>
                <a:gd name="T48" fmla="*/ 7 w 12"/>
                <a:gd name="T49" fmla="*/ 0 h 20"/>
                <a:gd name="T50" fmla="*/ 10 w 12"/>
                <a:gd name="T51" fmla="*/ 1 h 20"/>
                <a:gd name="T52" fmla="*/ 10 w 12"/>
                <a:gd name="T53" fmla="*/ 0 h 20"/>
                <a:gd name="T54" fmla="*/ 12 w 12"/>
                <a:gd name="T55" fmla="*/ 0 h 20"/>
                <a:gd name="T56" fmla="*/ 12 w 12"/>
                <a:gd name="T57" fmla="*/ 3 h 20"/>
                <a:gd name="T58" fmla="*/ 10 w 12"/>
                <a:gd name="T59" fmla="*/ 4 h 20"/>
                <a:gd name="T60" fmla="*/ 7 w 12"/>
                <a:gd name="T61" fmla="*/ 2 h 20"/>
                <a:gd name="T62" fmla="*/ 4 w 12"/>
                <a:gd name="T63" fmla="*/ 2 h 20"/>
                <a:gd name="T64" fmla="*/ 4 w 12"/>
                <a:gd name="T65" fmla="*/ 2 h 20"/>
                <a:gd name="T66" fmla="*/ 3 w 12"/>
                <a:gd name="T67" fmla="*/ 4 h 20"/>
                <a:gd name="T68" fmla="*/ 2 w 12"/>
                <a:gd name="T69" fmla="*/ 4 h 20"/>
                <a:gd name="T70" fmla="*/ 2 w 12"/>
                <a:gd name="T71" fmla="*/ 10 h 20"/>
                <a:gd name="T72" fmla="*/ 3 w 12"/>
                <a:gd name="T73" fmla="*/ 10 h 20"/>
                <a:gd name="T74" fmla="*/ 4 w 12"/>
                <a:gd name="T75" fmla="*/ 12 h 20"/>
                <a:gd name="T76" fmla="*/ 4 w 12"/>
                <a:gd name="T77" fmla="*/ 12 h 20"/>
                <a:gd name="T78" fmla="*/ 7 w 12"/>
                <a:gd name="T79" fmla="*/ 12 h 20"/>
                <a:gd name="T80" fmla="*/ 7 w 12"/>
                <a:gd name="T81" fmla="*/ 12 h 20"/>
                <a:gd name="T82" fmla="*/ 10 w 12"/>
                <a:gd name="T83" fmla="*/ 10 h 20"/>
                <a:gd name="T84" fmla="*/ 10 w 12"/>
                <a:gd name="T8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" h="20">
                  <a:moveTo>
                    <a:pt x="12" y="3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1" y="18"/>
                    <a:pt x="10" y="19"/>
                    <a:pt x="10" y="19"/>
                  </a:cubicBezTo>
                  <a:cubicBezTo>
                    <a:pt x="9" y="20"/>
                    <a:pt x="8" y="20"/>
                    <a:pt x="8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3" y="20"/>
                    <a:pt x="2" y="19"/>
                  </a:cubicBezTo>
                  <a:cubicBezTo>
                    <a:pt x="1" y="19"/>
                    <a:pt x="0" y="17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4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9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0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3"/>
                  </a:lnTo>
                  <a:close/>
                  <a:moveTo>
                    <a:pt x="10" y="4"/>
                  </a:moveTo>
                  <a:cubicBezTo>
                    <a:pt x="9" y="4"/>
                    <a:pt x="8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3" y="11"/>
                    <a:pt x="3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1"/>
                    <a:pt x="9" y="11"/>
                    <a:pt x="10" y="10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6" name="Freeform 46"/>
            <p:cNvSpPr>
              <a:spLocks noEditPoints="1"/>
            </p:cNvSpPr>
            <p:nvPr userDrawn="1"/>
          </p:nvSpPr>
          <p:spPr bwMode="auto">
            <a:xfrm>
              <a:off x="932973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7 w 12"/>
                <a:gd name="T3" fmla="*/ 14 h 14"/>
                <a:gd name="T4" fmla="*/ 4 w 12"/>
                <a:gd name="T5" fmla="*/ 14 h 14"/>
                <a:gd name="T6" fmla="*/ 2 w 12"/>
                <a:gd name="T7" fmla="*/ 14 h 14"/>
                <a:gd name="T8" fmla="*/ 0 w 12"/>
                <a:gd name="T9" fmla="*/ 12 h 14"/>
                <a:gd name="T10" fmla="*/ 0 w 12"/>
                <a:gd name="T11" fmla="*/ 10 h 14"/>
                <a:gd name="T12" fmla="*/ 0 w 12"/>
                <a:gd name="T13" fmla="*/ 4 h 14"/>
                <a:gd name="T14" fmla="*/ 0 w 12"/>
                <a:gd name="T15" fmla="*/ 2 h 14"/>
                <a:gd name="T16" fmla="*/ 2 w 12"/>
                <a:gd name="T17" fmla="*/ 0 h 14"/>
                <a:gd name="T18" fmla="*/ 4 w 12"/>
                <a:gd name="T19" fmla="*/ 0 h 14"/>
                <a:gd name="T20" fmla="*/ 7 w 12"/>
                <a:gd name="T21" fmla="*/ 0 h 14"/>
                <a:gd name="T22" fmla="*/ 10 w 12"/>
                <a:gd name="T23" fmla="*/ 0 h 14"/>
                <a:gd name="T24" fmla="*/ 11 w 12"/>
                <a:gd name="T25" fmla="*/ 2 h 14"/>
                <a:gd name="T26" fmla="*/ 12 w 12"/>
                <a:gd name="T27" fmla="*/ 4 h 14"/>
                <a:gd name="T28" fmla="*/ 12 w 12"/>
                <a:gd name="T29" fmla="*/ 8 h 14"/>
                <a:gd name="T30" fmla="*/ 2 w 12"/>
                <a:gd name="T31" fmla="*/ 8 h 14"/>
                <a:gd name="T32" fmla="*/ 2 w 12"/>
                <a:gd name="T33" fmla="*/ 10 h 14"/>
                <a:gd name="T34" fmla="*/ 2 w 12"/>
                <a:gd name="T35" fmla="*/ 10 h 14"/>
                <a:gd name="T36" fmla="*/ 4 w 12"/>
                <a:gd name="T37" fmla="*/ 12 h 14"/>
                <a:gd name="T38" fmla="*/ 7 w 12"/>
                <a:gd name="T39" fmla="*/ 12 h 14"/>
                <a:gd name="T40" fmla="*/ 8 w 12"/>
                <a:gd name="T41" fmla="*/ 12 h 14"/>
                <a:gd name="T42" fmla="*/ 9 w 12"/>
                <a:gd name="T43" fmla="*/ 10 h 14"/>
                <a:gd name="T44" fmla="*/ 9 w 12"/>
                <a:gd name="T45" fmla="*/ 10 h 14"/>
                <a:gd name="T46" fmla="*/ 12 w 12"/>
                <a:gd name="T47" fmla="*/ 11 h 14"/>
                <a:gd name="T48" fmla="*/ 10 w 12"/>
                <a:gd name="T49" fmla="*/ 14 h 14"/>
                <a:gd name="T50" fmla="*/ 9 w 12"/>
                <a:gd name="T51" fmla="*/ 4 h 14"/>
                <a:gd name="T52" fmla="*/ 9 w 12"/>
                <a:gd name="T53" fmla="*/ 4 h 14"/>
                <a:gd name="T54" fmla="*/ 8 w 12"/>
                <a:gd name="T55" fmla="*/ 2 h 14"/>
                <a:gd name="T56" fmla="*/ 7 w 12"/>
                <a:gd name="T57" fmla="*/ 2 h 14"/>
                <a:gd name="T58" fmla="*/ 4 w 12"/>
                <a:gd name="T59" fmla="*/ 2 h 14"/>
                <a:gd name="T60" fmla="*/ 2 w 12"/>
                <a:gd name="T61" fmla="*/ 4 h 14"/>
                <a:gd name="T62" fmla="*/ 2 w 12"/>
                <a:gd name="T63" fmla="*/ 4 h 14"/>
                <a:gd name="T64" fmla="*/ 2 w 12"/>
                <a:gd name="T65" fmla="*/ 6 h 14"/>
                <a:gd name="T66" fmla="*/ 9 w 12"/>
                <a:gd name="T67" fmla="*/ 6 h 14"/>
                <a:gd name="T68" fmla="*/ 9 w 12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9" y="14"/>
                    <a:pt x="8" y="14"/>
                    <a:pt x="7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1" y="13"/>
                    <a:pt x="0" y="12"/>
                    <a:pt x="0" y="12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3" y="12"/>
                    <a:pt x="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2"/>
                    <a:pt x="10" y="13"/>
                    <a:pt x="10" y="14"/>
                  </a:cubicBezTo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3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9" y="6"/>
                    <a:pt x="9" y="6"/>
                    <a:pt x="9" y="6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7" name="Freeform 47"/>
            <p:cNvSpPr>
              <a:spLocks/>
            </p:cNvSpPr>
            <p:nvPr userDrawn="1"/>
          </p:nvSpPr>
          <p:spPr bwMode="auto">
            <a:xfrm>
              <a:off x="9380538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3 w 12"/>
                <a:gd name="T13" fmla="*/ 4 h 14"/>
                <a:gd name="T14" fmla="*/ 3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8" name="Freeform 48"/>
            <p:cNvSpPr>
              <a:spLocks/>
            </p:cNvSpPr>
            <p:nvPr userDrawn="1"/>
          </p:nvSpPr>
          <p:spPr bwMode="auto">
            <a:xfrm>
              <a:off x="9456738" y="6826250"/>
              <a:ext cx="44450" cy="63500"/>
            </a:xfrm>
            <a:custGeom>
              <a:avLst/>
              <a:gdLst>
                <a:gd name="T0" fmla="*/ 14 w 14"/>
                <a:gd name="T1" fmla="*/ 17 h 20"/>
                <a:gd name="T2" fmla="*/ 12 w 14"/>
                <a:gd name="T3" fmla="*/ 20 h 20"/>
                <a:gd name="T4" fmla="*/ 10 w 14"/>
                <a:gd name="T5" fmla="*/ 20 h 20"/>
                <a:gd name="T6" fmla="*/ 5 w 14"/>
                <a:gd name="T7" fmla="*/ 20 h 20"/>
                <a:gd name="T8" fmla="*/ 3 w 14"/>
                <a:gd name="T9" fmla="*/ 20 h 20"/>
                <a:gd name="T10" fmla="*/ 1 w 14"/>
                <a:gd name="T11" fmla="*/ 17 h 20"/>
                <a:gd name="T12" fmla="*/ 0 w 14"/>
                <a:gd name="T13" fmla="*/ 16 h 20"/>
                <a:gd name="T14" fmla="*/ 0 w 14"/>
                <a:gd name="T15" fmla="*/ 0 h 20"/>
                <a:gd name="T16" fmla="*/ 3 w 14"/>
                <a:gd name="T17" fmla="*/ 0 h 20"/>
                <a:gd name="T18" fmla="*/ 3 w 14"/>
                <a:gd name="T19" fmla="*/ 16 h 20"/>
                <a:gd name="T20" fmla="*/ 5 w 14"/>
                <a:gd name="T21" fmla="*/ 18 h 20"/>
                <a:gd name="T22" fmla="*/ 5 w 14"/>
                <a:gd name="T23" fmla="*/ 18 h 20"/>
                <a:gd name="T24" fmla="*/ 9 w 14"/>
                <a:gd name="T25" fmla="*/ 18 h 20"/>
                <a:gd name="T26" fmla="*/ 10 w 14"/>
                <a:gd name="T27" fmla="*/ 18 h 20"/>
                <a:gd name="T28" fmla="*/ 12 w 14"/>
                <a:gd name="T29" fmla="*/ 16 h 20"/>
                <a:gd name="T30" fmla="*/ 12 w 14"/>
                <a:gd name="T31" fmla="*/ 0 h 20"/>
                <a:gd name="T32" fmla="*/ 14 w 14"/>
                <a:gd name="T33" fmla="*/ 0 h 20"/>
                <a:gd name="T34" fmla="*/ 14 w 14"/>
                <a:gd name="T35" fmla="*/ 16 h 20"/>
                <a:gd name="T36" fmla="*/ 14 w 14"/>
                <a:gd name="T3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0">
                  <a:moveTo>
                    <a:pt x="14" y="17"/>
                  </a:moveTo>
                  <a:cubicBezTo>
                    <a:pt x="14" y="18"/>
                    <a:pt x="12" y="19"/>
                    <a:pt x="12" y="20"/>
                  </a:cubicBezTo>
                  <a:cubicBezTo>
                    <a:pt x="11" y="20"/>
                    <a:pt x="10" y="20"/>
                    <a:pt x="10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4" y="20"/>
                    <a:pt x="3" y="20"/>
                  </a:cubicBezTo>
                  <a:cubicBezTo>
                    <a:pt x="3" y="19"/>
                    <a:pt x="1" y="18"/>
                    <a:pt x="1" y="17"/>
                  </a:cubicBezTo>
                  <a:cubicBezTo>
                    <a:pt x="1" y="17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5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2" y="16"/>
                    <a:pt x="12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7"/>
                    <a:pt x="14" y="17"/>
                  </a:cubicBezTo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39" name="Freeform 49"/>
            <p:cNvSpPr>
              <a:spLocks/>
            </p:cNvSpPr>
            <p:nvPr userDrawn="1"/>
          </p:nvSpPr>
          <p:spPr bwMode="auto">
            <a:xfrm>
              <a:off x="9517063" y="6845300"/>
              <a:ext cx="38100" cy="44450"/>
            </a:xfrm>
            <a:custGeom>
              <a:avLst/>
              <a:gdLst>
                <a:gd name="T0" fmla="*/ 9 w 12"/>
                <a:gd name="T1" fmla="*/ 14 h 14"/>
                <a:gd name="T2" fmla="*/ 9 w 12"/>
                <a:gd name="T3" fmla="*/ 4 h 14"/>
                <a:gd name="T4" fmla="*/ 9 w 12"/>
                <a:gd name="T5" fmla="*/ 4 h 14"/>
                <a:gd name="T6" fmla="*/ 8 w 12"/>
                <a:gd name="T7" fmla="*/ 2 h 14"/>
                <a:gd name="T8" fmla="*/ 7 w 12"/>
                <a:gd name="T9" fmla="*/ 2 h 14"/>
                <a:gd name="T10" fmla="*/ 5 w 12"/>
                <a:gd name="T11" fmla="*/ 2 h 14"/>
                <a:gd name="T12" fmla="*/ 3 w 12"/>
                <a:gd name="T13" fmla="*/ 4 h 14"/>
                <a:gd name="T14" fmla="*/ 3 w 12"/>
                <a:gd name="T15" fmla="*/ 14 h 14"/>
                <a:gd name="T16" fmla="*/ 0 w 12"/>
                <a:gd name="T17" fmla="*/ 14 h 14"/>
                <a:gd name="T18" fmla="*/ 0 w 12"/>
                <a:gd name="T19" fmla="*/ 3 h 14"/>
                <a:gd name="T20" fmla="*/ 0 w 12"/>
                <a:gd name="T21" fmla="*/ 0 h 14"/>
                <a:gd name="T22" fmla="*/ 2 w 12"/>
                <a:gd name="T23" fmla="*/ 0 h 14"/>
                <a:gd name="T24" fmla="*/ 2 w 12"/>
                <a:gd name="T25" fmla="*/ 1 h 14"/>
                <a:gd name="T26" fmla="*/ 5 w 12"/>
                <a:gd name="T27" fmla="*/ 0 h 14"/>
                <a:gd name="T28" fmla="*/ 7 w 12"/>
                <a:gd name="T29" fmla="*/ 0 h 14"/>
                <a:gd name="T30" fmla="*/ 10 w 12"/>
                <a:gd name="T31" fmla="*/ 0 h 14"/>
                <a:gd name="T32" fmla="*/ 11 w 12"/>
                <a:gd name="T33" fmla="*/ 2 h 14"/>
                <a:gd name="T34" fmla="*/ 12 w 12"/>
                <a:gd name="T35" fmla="*/ 4 h 14"/>
                <a:gd name="T36" fmla="*/ 12 w 12"/>
                <a:gd name="T37" fmla="*/ 14 h 14"/>
                <a:gd name="T38" fmla="*/ 9 w 12"/>
                <a:gd name="T3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4">
                  <a:moveTo>
                    <a:pt x="9" y="1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0" name="Freeform 50"/>
            <p:cNvSpPr>
              <a:spLocks noEditPoints="1"/>
            </p:cNvSpPr>
            <p:nvPr userDrawn="1"/>
          </p:nvSpPr>
          <p:spPr bwMode="auto">
            <a:xfrm>
              <a:off x="9571038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0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0 w 6"/>
                <a:gd name="T17" fmla="*/ 40 h 40"/>
                <a:gd name="T18" fmla="*/ 0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1" name="Freeform 51"/>
            <p:cNvSpPr>
              <a:spLocks/>
            </p:cNvSpPr>
            <p:nvPr userDrawn="1"/>
          </p:nvSpPr>
          <p:spPr bwMode="auto">
            <a:xfrm>
              <a:off x="9590088" y="6845300"/>
              <a:ext cx="41275" cy="44450"/>
            </a:xfrm>
            <a:custGeom>
              <a:avLst/>
              <a:gdLst>
                <a:gd name="T0" fmla="*/ 16 w 26"/>
                <a:gd name="T1" fmla="*/ 28 h 28"/>
                <a:gd name="T2" fmla="*/ 10 w 26"/>
                <a:gd name="T3" fmla="*/ 28 h 28"/>
                <a:gd name="T4" fmla="*/ 0 w 26"/>
                <a:gd name="T5" fmla="*/ 0 h 28"/>
                <a:gd name="T6" fmla="*/ 6 w 26"/>
                <a:gd name="T7" fmla="*/ 0 h 28"/>
                <a:gd name="T8" fmla="*/ 14 w 26"/>
                <a:gd name="T9" fmla="*/ 22 h 28"/>
                <a:gd name="T10" fmla="*/ 20 w 26"/>
                <a:gd name="T11" fmla="*/ 0 h 28"/>
                <a:gd name="T12" fmla="*/ 26 w 26"/>
                <a:gd name="T13" fmla="*/ 0 h 28"/>
                <a:gd name="T14" fmla="*/ 16 w 26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8">
                  <a:moveTo>
                    <a:pt x="16" y="28"/>
                  </a:moveTo>
                  <a:lnTo>
                    <a:pt x="10" y="2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4" y="2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2" name="Freeform 52"/>
            <p:cNvSpPr>
              <a:spLocks noEditPoints="1"/>
            </p:cNvSpPr>
            <p:nvPr userDrawn="1"/>
          </p:nvSpPr>
          <p:spPr bwMode="auto">
            <a:xfrm>
              <a:off x="9640888" y="6845300"/>
              <a:ext cx="38100" cy="44450"/>
            </a:xfrm>
            <a:custGeom>
              <a:avLst/>
              <a:gdLst>
                <a:gd name="T0" fmla="*/ 10 w 12"/>
                <a:gd name="T1" fmla="*/ 14 h 14"/>
                <a:gd name="T2" fmla="*/ 8 w 12"/>
                <a:gd name="T3" fmla="*/ 14 h 14"/>
                <a:gd name="T4" fmla="*/ 5 w 12"/>
                <a:gd name="T5" fmla="*/ 14 h 14"/>
                <a:gd name="T6" fmla="*/ 2 w 12"/>
                <a:gd name="T7" fmla="*/ 14 h 14"/>
                <a:gd name="T8" fmla="*/ 1 w 12"/>
                <a:gd name="T9" fmla="*/ 12 h 14"/>
                <a:gd name="T10" fmla="*/ 0 w 12"/>
                <a:gd name="T11" fmla="*/ 10 h 14"/>
                <a:gd name="T12" fmla="*/ 0 w 12"/>
                <a:gd name="T13" fmla="*/ 4 h 14"/>
                <a:gd name="T14" fmla="*/ 1 w 12"/>
                <a:gd name="T15" fmla="*/ 2 h 14"/>
                <a:gd name="T16" fmla="*/ 2 w 12"/>
                <a:gd name="T17" fmla="*/ 0 h 14"/>
                <a:gd name="T18" fmla="*/ 5 w 12"/>
                <a:gd name="T19" fmla="*/ 0 h 14"/>
                <a:gd name="T20" fmla="*/ 8 w 12"/>
                <a:gd name="T21" fmla="*/ 0 h 14"/>
                <a:gd name="T22" fmla="*/ 10 w 12"/>
                <a:gd name="T23" fmla="*/ 0 h 14"/>
                <a:gd name="T24" fmla="*/ 12 w 12"/>
                <a:gd name="T25" fmla="*/ 2 h 14"/>
                <a:gd name="T26" fmla="*/ 12 w 12"/>
                <a:gd name="T27" fmla="*/ 4 h 14"/>
                <a:gd name="T28" fmla="*/ 12 w 12"/>
                <a:gd name="T29" fmla="*/ 8 h 14"/>
                <a:gd name="T30" fmla="*/ 3 w 12"/>
                <a:gd name="T31" fmla="*/ 8 h 14"/>
                <a:gd name="T32" fmla="*/ 3 w 12"/>
                <a:gd name="T33" fmla="*/ 10 h 14"/>
                <a:gd name="T34" fmla="*/ 3 w 12"/>
                <a:gd name="T35" fmla="*/ 10 h 14"/>
                <a:gd name="T36" fmla="*/ 5 w 12"/>
                <a:gd name="T37" fmla="*/ 12 h 14"/>
                <a:gd name="T38" fmla="*/ 8 w 12"/>
                <a:gd name="T39" fmla="*/ 12 h 14"/>
                <a:gd name="T40" fmla="*/ 9 w 12"/>
                <a:gd name="T41" fmla="*/ 12 h 14"/>
                <a:gd name="T42" fmla="*/ 10 w 12"/>
                <a:gd name="T43" fmla="*/ 10 h 14"/>
                <a:gd name="T44" fmla="*/ 10 w 12"/>
                <a:gd name="T45" fmla="*/ 10 h 14"/>
                <a:gd name="T46" fmla="*/ 12 w 12"/>
                <a:gd name="T47" fmla="*/ 11 h 14"/>
                <a:gd name="T48" fmla="*/ 10 w 12"/>
                <a:gd name="T49" fmla="*/ 14 h 14"/>
                <a:gd name="T50" fmla="*/ 10 w 12"/>
                <a:gd name="T51" fmla="*/ 4 h 14"/>
                <a:gd name="T52" fmla="*/ 10 w 12"/>
                <a:gd name="T53" fmla="*/ 4 h 14"/>
                <a:gd name="T54" fmla="*/ 8 w 12"/>
                <a:gd name="T55" fmla="*/ 2 h 14"/>
                <a:gd name="T56" fmla="*/ 8 w 12"/>
                <a:gd name="T57" fmla="*/ 2 h 14"/>
                <a:gd name="T58" fmla="*/ 5 w 12"/>
                <a:gd name="T59" fmla="*/ 2 h 14"/>
                <a:gd name="T60" fmla="*/ 3 w 12"/>
                <a:gd name="T61" fmla="*/ 4 h 14"/>
                <a:gd name="T62" fmla="*/ 3 w 12"/>
                <a:gd name="T63" fmla="*/ 4 h 14"/>
                <a:gd name="T64" fmla="*/ 3 w 12"/>
                <a:gd name="T65" fmla="*/ 6 h 14"/>
                <a:gd name="T66" fmla="*/ 10 w 12"/>
                <a:gd name="T67" fmla="*/ 6 h 14"/>
                <a:gd name="T68" fmla="*/ 10 w 12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0" y="14"/>
                  </a:moveTo>
                  <a:cubicBezTo>
                    <a:pt x="10" y="14"/>
                    <a:pt x="9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2" y="14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2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1" y="13"/>
                    <a:pt x="10" y="14"/>
                  </a:cubicBezTo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9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3" name="Freeform 53"/>
            <p:cNvSpPr>
              <a:spLocks/>
            </p:cNvSpPr>
            <p:nvPr userDrawn="1"/>
          </p:nvSpPr>
          <p:spPr bwMode="auto">
            <a:xfrm>
              <a:off x="9694863" y="6845300"/>
              <a:ext cx="38100" cy="44450"/>
            </a:xfrm>
            <a:custGeom>
              <a:avLst/>
              <a:gdLst>
                <a:gd name="T0" fmla="*/ 9 w 12"/>
                <a:gd name="T1" fmla="*/ 4 h 14"/>
                <a:gd name="T2" fmla="*/ 7 w 12"/>
                <a:gd name="T3" fmla="*/ 2 h 14"/>
                <a:gd name="T4" fmla="*/ 6 w 12"/>
                <a:gd name="T5" fmla="*/ 2 h 14"/>
                <a:gd name="T6" fmla="*/ 3 w 12"/>
                <a:gd name="T7" fmla="*/ 4 h 14"/>
                <a:gd name="T8" fmla="*/ 3 w 12"/>
                <a:gd name="T9" fmla="*/ 14 h 14"/>
                <a:gd name="T10" fmla="*/ 0 w 12"/>
                <a:gd name="T11" fmla="*/ 14 h 14"/>
                <a:gd name="T12" fmla="*/ 0 w 12"/>
                <a:gd name="T13" fmla="*/ 3 h 14"/>
                <a:gd name="T14" fmla="*/ 0 w 12"/>
                <a:gd name="T15" fmla="*/ 0 h 14"/>
                <a:gd name="T16" fmla="*/ 3 w 12"/>
                <a:gd name="T17" fmla="*/ 0 h 14"/>
                <a:gd name="T18" fmla="*/ 3 w 12"/>
                <a:gd name="T19" fmla="*/ 1 h 14"/>
                <a:gd name="T20" fmla="*/ 5 w 12"/>
                <a:gd name="T21" fmla="*/ 0 h 14"/>
                <a:gd name="T22" fmla="*/ 7 w 12"/>
                <a:gd name="T23" fmla="*/ 0 h 14"/>
                <a:gd name="T24" fmla="*/ 9 w 12"/>
                <a:gd name="T25" fmla="*/ 0 h 14"/>
                <a:gd name="T26" fmla="*/ 12 w 12"/>
                <a:gd name="T27" fmla="*/ 3 h 14"/>
                <a:gd name="T28" fmla="*/ 9 w 12"/>
                <a:gd name="T2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4">
                  <a:moveTo>
                    <a:pt x="9" y="4"/>
                  </a:moveTo>
                  <a:cubicBezTo>
                    <a:pt x="9" y="3"/>
                    <a:pt x="8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1"/>
                    <a:pt x="11" y="2"/>
                    <a:pt x="12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4" name="Freeform 54"/>
            <p:cNvSpPr>
              <a:spLocks/>
            </p:cNvSpPr>
            <p:nvPr userDrawn="1"/>
          </p:nvSpPr>
          <p:spPr bwMode="auto">
            <a:xfrm>
              <a:off x="9736138" y="6845300"/>
              <a:ext cx="41275" cy="44450"/>
            </a:xfrm>
            <a:custGeom>
              <a:avLst/>
              <a:gdLst>
                <a:gd name="T0" fmla="*/ 10 w 13"/>
                <a:gd name="T1" fmla="*/ 4 h 14"/>
                <a:gd name="T2" fmla="*/ 8 w 13"/>
                <a:gd name="T3" fmla="*/ 2 h 14"/>
                <a:gd name="T4" fmla="*/ 5 w 13"/>
                <a:gd name="T5" fmla="*/ 2 h 14"/>
                <a:gd name="T6" fmla="*/ 4 w 13"/>
                <a:gd name="T7" fmla="*/ 2 h 14"/>
                <a:gd name="T8" fmla="*/ 3 w 13"/>
                <a:gd name="T9" fmla="*/ 3 h 14"/>
                <a:gd name="T10" fmla="*/ 3 w 13"/>
                <a:gd name="T11" fmla="*/ 4 h 14"/>
                <a:gd name="T12" fmla="*/ 3 w 13"/>
                <a:gd name="T13" fmla="*/ 5 h 14"/>
                <a:gd name="T14" fmla="*/ 4 w 13"/>
                <a:gd name="T15" fmla="*/ 6 h 14"/>
                <a:gd name="T16" fmla="*/ 9 w 13"/>
                <a:gd name="T17" fmla="*/ 6 h 14"/>
                <a:gd name="T18" fmla="*/ 12 w 13"/>
                <a:gd name="T19" fmla="*/ 9 h 14"/>
                <a:gd name="T20" fmla="*/ 12 w 13"/>
                <a:gd name="T21" fmla="*/ 10 h 14"/>
                <a:gd name="T22" fmla="*/ 12 w 13"/>
                <a:gd name="T23" fmla="*/ 12 h 14"/>
                <a:gd name="T24" fmla="*/ 10 w 13"/>
                <a:gd name="T25" fmla="*/ 14 h 14"/>
                <a:gd name="T26" fmla="*/ 8 w 13"/>
                <a:gd name="T27" fmla="*/ 14 h 14"/>
                <a:gd name="T28" fmla="*/ 4 w 13"/>
                <a:gd name="T29" fmla="*/ 14 h 14"/>
                <a:gd name="T30" fmla="*/ 2 w 13"/>
                <a:gd name="T31" fmla="*/ 14 h 14"/>
                <a:gd name="T32" fmla="*/ 0 w 13"/>
                <a:gd name="T33" fmla="*/ 11 h 14"/>
                <a:gd name="T34" fmla="*/ 2 w 13"/>
                <a:gd name="T35" fmla="*/ 10 h 14"/>
                <a:gd name="T36" fmla="*/ 4 w 13"/>
                <a:gd name="T37" fmla="*/ 12 h 14"/>
                <a:gd name="T38" fmla="*/ 4 w 13"/>
                <a:gd name="T39" fmla="*/ 12 h 14"/>
                <a:gd name="T40" fmla="*/ 8 w 13"/>
                <a:gd name="T41" fmla="*/ 12 h 14"/>
                <a:gd name="T42" fmla="*/ 10 w 13"/>
                <a:gd name="T43" fmla="*/ 11 h 14"/>
                <a:gd name="T44" fmla="*/ 10 w 13"/>
                <a:gd name="T45" fmla="*/ 10 h 14"/>
                <a:gd name="T46" fmla="*/ 10 w 13"/>
                <a:gd name="T47" fmla="*/ 9 h 14"/>
                <a:gd name="T48" fmla="*/ 9 w 13"/>
                <a:gd name="T49" fmla="*/ 8 h 14"/>
                <a:gd name="T50" fmla="*/ 4 w 13"/>
                <a:gd name="T51" fmla="*/ 8 h 14"/>
                <a:gd name="T52" fmla="*/ 0 w 13"/>
                <a:gd name="T53" fmla="*/ 5 h 14"/>
                <a:gd name="T54" fmla="*/ 0 w 13"/>
                <a:gd name="T55" fmla="*/ 4 h 14"/>
                <a:gd name="T56" fmla="*/ 1 w 13"/>
                <a:gd name="T57" fmla="*/ 2 h 14"/>
                <a:gd name="T58" fmla="*/ 2 w 13"/>
                <a:gd name="T59" fmla="*/ 0 h 14"/>
                <a:gd name="T60" fmla="*/ 5 w 13"/>
                <a:gd name="T61" fmla="*/ 0 h 14"/>
                <a:gd name="T62" fmla="*/ 8 w 13"/>
                <a:gd name="T63" fmla="*/ 0 h 14"/>
                <a:gd name="T64" fmla="*/ 10 w 13"/>
                <a:gd name="T65" fmla="*/ 0 h 14"/>
                <a:gd name="T66" fmla="*/ 13 w 13"/>
                <a:gd name="T67" fmla="*/ 3 h 14"/>
                <a:gd name="T68" fmla="*/ 10 w 13"/>
                <a:gd name="T6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" h="14">
                  <a:moveTo>
                    <a:pt x="10" y="4"/>
                  </a:moveTo>
                  <a:cubicBezTo>
                    <a:pt x="10" y="3"/>
                    <a:pt x="9" y="2"/>
                    <a:pt x="8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2" y="7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2" y="12"/>
                    <a:pt x="12" y="12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10" y="14"/>
                    <a:pt x="9" y="14"/>
                    <a:pt x="8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2" y="14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10" y="11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9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2" y="2"/>
                    <a:pt x="13" y="3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5" name="Freeform 55"/>
            <p:cNvSpPr>
              <a:spLocks noEditPoints="1"/>
            </p:cNvSpPr>
            <p:nvPr userDrawn="1"/>
          </p:nvSpPr>
          <p:spPr bwMode="auto">
            <a:xfrm>
              <a:off x="9790113" y="6826250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6 w 6"/>
                <a:gd name="T3" fmla="*/ 0 h 40"/>
                <a:gd name="T4" fmla="*/ 6 w 6"/>
                <a:gd name="T5" fmla="*/ 6 h 40"/>
                <a:gd name="T6" fmla="*/ 0 w 6"/>
                <a:gd name="T7" fmla="*/ 6 h 40"/>
                <a:gd name="T8" fmla="*/ 0 w 6"/>
                <a:gd name="T9" fmla="*/ 0 h 40"/>
                <a:gd name="T10" fmla="*/ 0 w 6"/>
                <a:gd name="T11" fmla="*/ 12 h 40"/>
                <a:gd name="T12" fmla="*/ 6 w 6"/>
                <a:gd name="T13" fmla="*/ 12 h 40"/>
                <a:gd name="T14" fmla="*/ 6 w 6"/>
                <a:gd name="T15" fmla="*/ 40 h 40"/>
                <a:gd name="T16" fmla="*/ 0 w 6"/>
                <a:gd name="T17" fmla="*/ 40 h 40"/>
                <a:gd name="T18" fmla="*/ 0 w 6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0" y="12"/>
                  </a:moveTo>
                  <a:lnTo>
                    <a:pt x="6" y="12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6" name="Freeform 56"/>
            <p:cNvSpPr>
              <a:spLocks/>
            </p:cNvSpPr>
            <p:nvPr userDrawn="1"/>
          </p:nvSpPr>
          <p:spPr bwMode="auto">
            <a:xfrm>
              <a:off x="9812338" y="6826250"/>
              <a:ext cx="28575" cy="63500"/>
            </a:xfrm>
            <a:custGeom>
              <a:avLst/>
              <a:gdLst>
                <a:gd name="T0" fmla="*/ 5 w 9"/>
                <a:gd name="T1" fmla="*/ 8 h 20"/>
                <a:gd name="T2" fmla="*/ 5 w 9"/>
                <a:gd name="T3" fmla="*/ 16 h 20"/>
                <a:gd name="T4" fmla="*/ 5 w 9"/>
                <a:gd name="T5" fmla="*/ 16 h 20"/>
                <a:gd name="T6" fmla="*/ 6 w 9"/>
                <a:gd name="T7" fmla="*/ 18 h 20"/>
                <a:gd name="T8" fmla="*/ 6 w 9"/>
                <a:gd name="T9" fmla="*/ 18 h 20"/>
                <a:gd name="T10" fmla="*/ 9 w 9"/>
                <a:gd name="T11" fmla="*/ 18 h 20"/>
                <a:gd name="T12" fmla="*/ 9 w 9"/>
                <a:gd name="T13" fmla="*/ 20 h 20"/>
                <a:gd name="T14" fmla="*/ 6 w 9"/>
                <a:gd name="T15" fmla="*/ 20 h 20"/>
                <a:gd name="T16" fmla="*/ 4 w 9"/>
                <a:gd name="T17" fmla="*/ 19 h 20"/>
                <a:gd name="T18" fmla="*/ 3 w 9"/>
                <a:gd name="T19" fmla="*/ 18 h 20"/>
                <a:gd name="T20" fmla="*/ 2 w 9"/>
                <a:gd name="T21" fmla="*/ 16 h 20"/>
                <a:gd name="T22" fmla="*/ 2 w 9"/>
                <a:gd name="T23" fmla="*/ 8 h 20"/>
                <a:gd name="T24" fmla="*/ 0 w 9"/>
                <a:gd name="T25" fmla="*/ 8 h 20"/>
                <a:gd name="T26" fmla="*/ 0 w 9"/>
                <a:gd name="T27" fmla="*/ 6 h 20"/>
                <a:gd name="T28" fmla="*/ 2 w 9"/>
                <a:gd name="T29" fmla="*/ 6 h 20"/>
                <a:gd name="T30" fmla="*/ 2 w 9"/>
                <a:gd name="T31" fmla="*/ 0 h 20"/>
                <a:gd name="T32" fmla="*/ 5 w 9"/>
                <a:gd name="T33" fmla="*/ 0 h 20"/>
                <a:gd name="T34" fmla="*/ 5 w 9"/>
                <a:gd name="T35" fmla="*/ 6 h 20"/>
                <a:gd name="T36" fmla="*/ 9 w 9"/>
                <a:gd name="T37" fmla="*/ 6 h 20"/>
                <a:gd name="T38" fmla="*/ 9 w 9"/>
                <a:gd name="T39" fmla="*/ 8 h 20"/>
                <a:gd name="T40" fmla="*/ 5 w 9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0">
                  <a:moveTo>
                    <a:pt x="5" y="8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5" y="20"/>
                    <a:pt x="4" y="19"/>
                  </a:cubicBezTo>
                  <a:cubicBezTo>
                    <a:pt x="4" y="19"/>
                    <a:pt x="3" y="18"/>
                    <a:pt x="3" y="18"/>
                  </a:cubicBezTo>
                  <a:cubicBezTo>
                    <a:pt x="2" y="17"/>
                    <a:pt x="2" y="17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5" y="8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047" name="Freeform 57"/>
            <p:cNvSpPr>
              <a:spLocks/>
            </p:cNvSpPr>
            <p:nvPr userDrawn="1"/>
          </p:nvSpPr>
          <p:spPr bwMode="auto">
            <a:xfrm>
              <a:off x="9847263" y="6845300"/>
              <a:ext cx="41275" cy="63500"/>
            </a:xfrm>
            <a:custGeom>
              <a:avLst/>
              <a:gdLst>
                <a:gd name="T0" fmla="*/ 14 w 26"/>
                <a:gd name="T1" fmla="*/ 40 h 40"/>
                <a:gd name="T2" fmla="*/ 8 w 26"/>
                <a:gd name="T3" fmla="*/ 40 h 40"/>
                <a:gd name="T4" fmla="*/ 12 w 26"/>
                <a:gd name="T5" fmla="*/ 28 h 40"/>
                <a:gd name="T6" fmla="*/ 10 w 26"/>
                <a:gd name="T7" fmla="*/ 28 h 40"/>
                <a:gd name="T8" fmla="*/ 0 w 26"/>
                <a:gd name="T9" fmla="*/ 0 h 40"/>
                <a:gd name="T10" fmla="*/ 6 w 26"/>
                <a:gd name="T11" fmla="*/ 0 h 40"/>
                <a:gd name="T12" fmla="*/ 14 w 26"/>
                <a:gd name="T13" fmla="*/ 22 h 40"/>
                <a:gd name="T14" fmla="*/ 22 w 26"/>
                <a:gd name="T15" fmla="*/ 0 h 40"/>
                <a:gd name="T16" fmla="*/ 26 w 26"/>
                <a:gd name="T17" fmla="*/ 0 h 40"/>
                <a:gd name="T18" fmla="*/ 14 w 26"/>
                <a:gd name="T1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0">
                  <a:moveTo>
                    <a:pt x="14" y="40"/>
                  </a:moveTo>
                  <a:lnTo>
                    <a:pt x="8" y="40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4" y="2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14" y="40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0" name="Gruppieren 159"/>
          <p:cNvGrpSpPr/>
          <p:nvPr userDrawn="1"/>
        </p:nvGrpSpPr>
        <p:grpSpPr>
          <a:xfrm>
            <a:off x="8602717" y="838922"/>
            <a:ext cx="1546225" cy="609690"/>
            <a:chOff x="8596313" y="328613"/>
            <a:chExt cx="1562100" cy="615950"/>
          </a:xfrm>
        </p:grpSpPr>
        <p:sp>
          <p:nvSpPr>
            <p:cNvPr id="161" name="Freeform 15"/>
            <p:cNvSpPr>
              <a:spLocks/>
            </p:cNvSpPr>
            <p:nvPr userDrawn="1"/>
          </p:nvSpPr>
          <p:spPr bwMode="auto">
            <a:xfrm>
              <a:off x="9110663" y="334963"/>
              <a:ext cx="365125" cy="419100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16"/>
            <p:cNvSpPr>
              <a:spLocks/>
            </p:cNvSpPr>
            <p:nvPr userDrawn="1"/>
          </p:nvSpPr>
          <p:spPr bwMode="auto">
            <a:xfrm>
              <a:off x="9520238" y="328613"/>
              <a:ext cx="254000" cy="434975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17"/>
            <p:cNvSpPr>
              <a:spLocks noEditPoints="1"/>
            </p:cNvSpPr>
            <p:nvPr userDrawn="1"/>
          </p:nvSpPr>
          <p:spPr bwMode="auto">
            <a:xfrm>
              <a:off x="9825038" y="334963"/>
              <a:ext cx="330200" cy="419100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18"/>
            <p:cNvSpPr>
              <a:spLocks noEditPoints="1"/>
            </p:cNvSpPr>
            <p:nvPr userDrawn="1"/>
          </p:nvSpPr>
          <p:spPr bwMode="auto">
            <a:xfrm>
              <a:off x="8599488" y="858838"/>
              <a:ext cx="66675" cy="85725"/>
            </a:xfrm>
            <a:custGeom>
              <a:avLst/>
              <a:gdLst>
                <a:gd name="T0" fmla="*/ 4 w 21"/>
                <a:gd name="T1" fmla="*/ 11 h 27"/>
                <a:gd name="T2" fmla="*/ 3 w 21"/>
                <a:gd name="T3" fmla="*/ 4 h 27"/>
                <a:gd name="T4" fmla="*/ 1 w 21"/>
                <a:gd name="T5" fmla="*/ 2 h 27"/>
                <a:gd name="T6" fmla="*/ 0 w 21"/>
                <a:gd name="T7" fmla="*/ 2 h 27"/>
                <a:gd name="T8" fmla="*/ 0 w 21"/>
                <a:gd name="T9" fmla="*/ 1 h 27"/>
                <a:gd name="T10" fmla="*/ 0 w 21"/>
                <a:gd name="T11" fmla="*/ 1 h 27"/>
                <a:gd name="T12" fmla="*/ 0 w 21"/>
                <a:gd name="T13" fmla="*/ 0 h 27"/>
                <a:gd name="T14" fmla="*/ 5 w 21"/>
                <a:gd name="T15" fmla="*/ 0 h 27"/>
                <a:gd name="T16" fmla="*/ 10 w 21"/>
                <a:gd name="T17" fmla="*/ 0 h 27"/>
                <a:gd name="T18" fmla="*/ 16 w 21"/>
                <a:gd name="T19" fmla="*/ 1 h 27"/>
                <a:gd name="T20" fmla="*/ 19 w 21"/>
                <a:gd name="T21" fmla="*/ 6 h 27"/>
                <a:gd name="T22" fmla="*/ 14 w 21"/>
                <a:gd name="T23" fmla="*/ 12 h 27"/>
                <a:gd name="T24" fmla="*/ 15 w 21"/>
                <a:gd name="T25" fmla="*/ 13 h 27"/>
                <a:gd name="T26" fmla="*/ 21 w 21"/>
                <a:gd name="T27" fmla="*/ 20 h 27"/>
                <a:gd name="T28" fmla="*/ 18 w 21"/>
                <a:gd name="T29" fmla="*/ 25 h 27"/>
                <a:gd name="T30" fmla="*/ 11 w 21"/>
                <a:gd name="T31" fmla="*/ 27 h 27"/>
                <a:gd name="T32" fmla="*/ 5 w 21"/>
                <a:gd name="T33" fmla="*/ 27 h 27"/>
                <a:gd name="T34" fmla="*/ 0 w 21"/>
                <a:gd name="T35" fmla="*/ 27 h 27"/>
                <a:gd name="T36" fmla="*/ 0 w 21"/>
                <a:gd name="T37" fmla="*/ 27 h 27"/>
                <a:gd name="T38" fmla="*/ 0 w 21"/>
                <a:gd name="T39" fmla="*/ 26 h 27"/>
                <a:gd name="T40" fmla="*/ 0 w 21"/>
                <a:gd name="T41" fmla="*/ 25 h 27"/>
                <a:gd name="T42" fmla="*/ 2 w 21"/>
                <a:gd name="T43" fmla="*/ 25 h 27"/>
                <a:gd name="T44" fmla="*/ 3 w 21"/>
                <a:gd name="T45" fmla="*/ 24 h 27"/>
                <a:gd name="T46" fmla="*/ 4 w 21"/>
                <a:gd name="T47" fmla="*/ 15 h 27"/>
                <a:gd name="T48" fmla="*/ 4 w 21"/>
                <a:gd name="T49" fmla="*/ 11 h 27"/>
                <a:gd name="T50" fmla="*/ 7 w 21"/>
                <a:gd name="T51" fmla="*/ 12 h 27"/>
                <a:gd name="T52" fmla="*/ 9 w 21"/>
                <a:gd name="T53" fmla="*/ 12 h 27"/>
                <a:gd name="T54" fmla="*/ 13 w 21"/>
                <a:gd name="T55" fmla="*/ 11 h 27"/>
                <a:gd name="T56" fmla="*/ 16 w 21"/>
                <a:gd name="T57" fmla="*/ 7 h 27"/>
                <a:gd name="T58" fmla="*/ 14 w 21"/>
                <a:gd name="T59" fmla="*/ 3 h 27"/>
                <a:gd name="T60" fmla="*/ 9 w 21"/>
                <a:gd name="T61" fmla="*/ 1 h 27"/>
                <a:gd name="T62" fmla="*/ 7 w 21"/>
                <a:gd name="T63" fmla="*/ 2 h 27"/>
                <a:gd name="T64" fmla="*/ 7 w 21"/>
                <a:gd name="T65" fmla="*/ 2 h 27"/>
                <a:gd name="T66" fmla="*/ 7 w 21"/>
                <a:gd name="T67" fmla="*/ 9 h 27"/>
                <a:gd name="T68" fmla="*/ 7 w 21"/>
                <a:gd name="T69" fmla="*/ 12 h 27"/>
                <a:gd name="T70" fmla="*/ 7 w 21"/>
                <a:gd name="T71" fmla="*/ 16 h 27"/>
                <a:gd name="T72" fmla="*/ 7 w 21"/>
                <a:gd name="T73" fmla="*/ 21 h 27"/>
                <a:gd name="T74" fmla="*/ 11 w 21"/>
                <a:gd name="T75" fmla="*/ 26 h 27"/>
                <a:gd name="T76" fmla="*/ 17 w 21"/>
                <a:gd name="T77" fmla="*/ 20 h 27"/>
                <a:gd name="T78" fmla="*/ 13 w 21"/>
                <a:gd name="T79" fmla="*/ 14 h 27"/>
                <a:gd name="T80" fmla="*/ 8 w 21"/>
                <a:gd name="T81" fmla="*/ 13 h 27"/>
                <a:gd name="T82" fmla="*/ 7 w 21"/>
                <a:gd name="T83" fmla="*/ 13 h 27"/>
                <a:gd name="T84" fmla="*/ 7 w 21"/>
                <a:gd name="T8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4" y="11"/>
                  </a:moveTo>
                  <a:cubicBezTo>
                    <a:pt x="4" y="9"/>
                    <a:pt x="3" y="5"/>
                    <a:pt x="3" y="4"/>
                  </a:cubicBezTo>
                  <a:cubicBezTo>
                    <a:pt x="3" y="2"/>
                    <a:pt x="3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2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10"/>
                    <a:pt x="17" y="11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8" y="14"/>
                    <a:pt x="21" y="16"/>
                    <a:pt x="21" y="20"/>
                  </a:cubicBezTo>
                  <a:cubicBezTo>
                    <a:pt x="21" y="22"/>
                    <a:pt x="19" y="24"/>
                    <a:pt x="18" y="25"/>
                  </a:cubicBezTo>
                  <a:cubicBezTo>
                    <a:pt x="16" y="26"/>
                    <a:pt x="14" y="27"/>
                    <a:pt x="11" y="27"/>
                  </a:cubicBezTo>
                  <a:cubicBezTo>
                    <a:pt x="8" y="27"/>
                    <a:pt x="7" y="27"/>
                    <a:pt x="5" y="27"/>
                  </a:cubicBezTo>
                  <a:cubicBezTo>
                    <a:pt x="3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4"/>
                  </a:cubicBezTo>
                  <a:cubicBezTo>
                    <a:pt x="3" y="23"/>
                    <a:pt x="4" y="18"/>
                    <a:pt x="4" y="15"/>
                  </a:cubicBezTo>
                  <a:lnTo>
                    <a:pt x="4" y="11"/>
                  </a:lnTo>
                  <a:close/>
                  <a:moveTo>
                    <a:pt x="7" y="12"/>
                  </a:moveTo>
                  <a:cubicBezTo>
                    <a:pt x="8" y="12"/>
                    <a:pt x="8" y="12"/>
                    <a:pt x="9" y="12"/>
                  </a:cubicBezTo>
                  <a:cubicBezTo>
                    <a:pt x="11" y="12"/>
                    <a:pt x="13" y="12"/>
                    <a:pt x="13" y="11"/>
                  </a:cubicBezTo>
                  <a:cubicBezTo>
                    <a:pt x="15" y="10"/>
                    <a:pt x="16" y="8"/>
                    <a:pt x="16" y="7"/>
                  </a:cubicBezTo>
                  <a:cubicBezTo>
                    <a:pt x="16" y="5"/>
                    <a:pt x="15" y="4"/>
                    <a:pt x="14" y="3"/>
                  </a:cubicBezTo>
                  <a:cubicBezTo>
                    <a:pt x="12" y="2"/>
                    <a:pt x="11" y="1"/>
                    <a:pt x="9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6"/>
                    <a:pt x="7" y="9"/>
                  </a:cubicBezTo>
                  <a:lnTo>
                    <a:pt x="7" y="12"/>
                  </a:lnTo>
                  <a:close/>
                  <a:moveTo>
                    <a:pt x="7" y="1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4"/>
                    <a:pt x="8" y="26"/>
                    <a:pt x="11" y="26"/>
                  </a:cubicBezTo>
                  <a:cubicBezTo>
                    <a:pt x="14" y="26"/>
                    <a:pt x="17" y="24"/>
                    <a:pt x="17" y="20"/>
                  </a:cubicBezTo>
                  <a:cubicBezTo>
                    <a:pt x="17" y="17"/>
                    <a:pt x="15" y="15"/>
                    <a:pt x="13" y="14"/>
                  </a:cubicBezTo>
                  <a:cubicBezTo>
                    <a:pt x="11" y="13"/>
                    <a:pt x="10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19"/>
            <p:cNvSpPr>
              <a:spLocks/>
            </p:cNvSpPr>
            <p:nvPr userDrawn="1"/>
          </p:nvSpPr>
          <p:spPr bwMode="auto">
            <a:xfrm>
              <a:off x="8704263" y="858838"/>
              <a:ext cx="85725" cy="85725"/>
            </a:xfrm>
            <a:custGeom>
              <a:avLst/>
              <a:gdLst>
                <a:gd name="T0" fmla="*/ 8 w 27"/>
                <a:gd name="T1" fmla="*/ 26 h 27"/>
                <a:gd name="T2" fmla="*/ 4 w 27"/>
                <a:gd name="T3" fmla="*/ 21 h 27"/>
                <a:gd name="T4" fmla="*/ 3 w 27"/>
                <a:gd name="T5" fmla="*/ 12 h 27"/>
                <a:gd name="T6" fmla="*/ 3 w 27"/>
                <a:gd name="T7" fmla="*/ 4 h 27"/>
                <a:gd name="T8" fmla="*/ 2 w 27"/>
                <a:gd name="T9" fmla="*/ 2 h 27"/>
                <a:gd name="T10" fmla="*/ 0 w 27"/>
                <a:gd name="T11" fmla="*/ 2 h 27"/>
                <a:gd name="T12" fmla="*/ 0 w 27"/>
                <a:gd name="T13" fmla="*/ 1 h 27"/>
                <a:gd name="T14" fmla="*/ 0 w 27"/>
                <a:gd name="T15" fmla="*/ 1 h 27"/>
                <a:gd name="T16" fmla="*/ 0 w 27"/>
                <a:gd name="T17" fmla="*/ 0 h 27"/>
                <a:gd name="T18" fmla="*/ 5 w 27"/>
                <a:gd name="T19" fmla="*/ 0 h 27"/>
                <a:gd name="T20" fmla="*/ 10 w 27"/>
                <a:gd name="T21" fmla="*/ 0 h 27"/>
                <a:gd name="T22" fmla="*/ 11 w 27"/>
                <a:gd name="T23" fmla="*/ 1 h 27"/>
                <a:gd name="T24" fmla="*/ 11 w 27"/>
                <a:gd name="T25" fmla="*/ 1 h 27"/>
                <a:gd name="T26" fmla="*/ 10 w 27"/>
                <a:gd name="T27" fmla="*/ 2 h 27"/>
                <a:gd name="T28" fmla="*/ 9 w 27"/>
                <a:gd name="T29" fmla="*/ 2 h 27"/>
                <a:gd name="T30" fmla="*/ 7 w 27"/>
                <a:gd name="T31" fmla="*/ 3 h 27"/>
                <a:gd name="T32" fmla="*/ 7 w 27"/>
                <a:gd name="T33" fmla="*/ 8 h 27"/>
                <a:gd name="T34" fmla="*/ 7 w 27"/>
                <a:gd name="T35" fmla="*/ 11 h 27"/>
                <a:gd name="T36" fmla="*/ 7 w 27"/>
                <a:gd name="T37" fmla="*/ 18 h 27"/>
                <a:gd name="T38" fmla="*/ 8 w 27"/>
                <a:gd name="T39" fmla="*/ 23 h 27"/>
                <a:gd name="T40" fmla="*/ 14 w 27"/>
                <a:gd name="T41" fmla="*/ 26 h 27"/>
                <a:gd name="T42" fmla="*/ 20 w 27"/>
                <a:gd name="T43" fmla="*/ 24 h 27"/>
                <a:gd name="T44" fmla="*/ 22 w 27"/>
                <a:gd name="T45" fmla="*/ 17 h 27"/>
                <a:gd name="T46" fmla="*/ 22 w 27"/>
                <a:gd name="T47" fmla="*/ 9 h 27"/>
                <a:gd name="T48" fmla="*/ 21 w 27"/>
                <a:gd name="T49" fmla="*/ 3 h 27"/>
                <a:gd name="T50" fmla="*/ 20 w 27"/>
                <a:gd name="T51" fmla="*/ 2 h 27"/>
                <a:gd name="T52" fmla="*/ 18 w 27"/>
                <a:gd name="T53" fmla="*/ 2 h 27"/>
                <a:gd name="T54" fmla="*/ 18 w 27"/>
                <a:gd name="T55" fmla="*/ 1 h 27"/>
                <a:gd name="T56" fmla="*/ 18 w 27"/>
                <a:gd name="T57" fmla="*/ 1 h 27"/>
                <a:gd name="T58" fmla="*/ 18 w 27"/>
                <a:gd name="T59" fmla="*/ 0 h 27"/>
                <a:gd name="T60" fmla="*/ 23 w 27"/>
                <a:gd name="T61" fmla="*/ 0 h 27"/>
                <a:gd name="T62" fmla="*/ 27 w 27"/>
                <a:gd name="T63" fmla="*/ 0 h 27"/>
                <a:gd name="T64" fmla="*/ 27 w 27"/>
                <a:gd name="T65" fmla="*/ 1 h 27"/>
                <a:gd name="T66" fmla="*/ 27 w 27"/>
                <a:gd name="T67" fmla="*/ 1 h 27"/>
                <a:gd name="T68" fmla="*/ 27 w 27"/>
                <a:gd name="T69" fmla="*/ 2 h 27"/>
                <a:gd name="T70" fmla="*/ 25 w 27"/>
                <a:gd name="T71" fmla="*/ 2 h 27"/>
                <a:gd name="T72" fmla="*/ 24 w 27"/>
                <a:gd name="T73" fmla="*/ 3 h 27"/>
                <a:gd name="T74" fmla="*/ 24 w 27"/>
                <a:gd name="T75" fmla="*/ 9 h 27"/>
                <a:gd name="T76" fmla="*/ 23 w 27"/>
                <a:gd name="T77" fmla="*/ 18 h 27"/>
                <a:gd name="T78" fmla="*/ 20 w 27"/>
                <a:gd name="T79" fmla="*/ 25 h 27"/>
                <a:gd name="T80" fmla="*/ 13 w 27"/>
                <a:gd name="T81" fmla="*/ 27 h 27"/>
                <a:gd name="T82" fmla="*/ 8 w 27"/>
                <a:gd name="T83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" h="27">
                  <a:moveTo>
                    <a:pt x="8" y="26"/>
                  </a:moveTo>
                  <a:cubicBezTo>
                    <a:pt x="6" y="25"/>
                    <a:pt x="5" y="24"/>
                    <a:pt x="4" y="21"/>
                  </a:cubicBezTo>
                  <a:cubicBezTo>
                    <a:pt x="4" y="20"/>
                    <a:pt x="3" y="17"/>
                    <a:pt x="3" y="1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7"/>
                    <a:pt x="7" y="18"/>
                  </a:cubicBezTo>
                  <a:cubicBezTo>
                    <a:pt x="7" y="20"/>
                    <a:pt x="7" y="22"/>
                    <a:pt x="8" y="23"/>
                  </a:cubicBezTo>
                  <a:cubicBezTo>
                    <a:pt x="10" y="25"/>
                    <a:pt x="12" y="26"/>
                    <a:pt x="14" y="26"/>
                  </a:cubicBezTo>
                  <a:cubicBezTo>
                    <a:pt x="16" y="26"/>
                    <a:pt x="18" y="25"/>
                    <a:pt x="20" y="24"/>
                  </a:cubicBezTo>
                  <a:cubicBezTo>
                    <a:pt x="21" y="22"/>
                    <a:pt x="22" y="20"/>
                    <a:pt x="22" y="1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6"/>
                    <a:pt x="21" y="4"/>
                    <a:pt x="21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4"/>
                    <a:pt x="24" y="9"/>
                    <a:pt x="24" y="9"/>
                  </a:cubicBezTo>
                  <a:cubicBezTo>
                    <a:pt x="24" y="10"/>
                    <a:pt x="24" y="16"/>
                    <a:pt x="23" y="18"/>
                  </a:cubicBezTo>
                  <a:cubicBezTo>
                    <a:pt x="23" y="21"/>
                    <a:pt x="22" y="23"/>
                    <a:pt x="20" y="25"/>
                  </a:cubicBezTo>
                  <a:cubicBezTo>
                    <a:pt x="19" y="26"/>
                    <a:pt x="17" y="27"/>
                    <a:pt x="13" y="27"/>
                  </a:cubicBezTo>
                  <a:cubicBezTo>
                    <a:pt x="11" y="27"/>
                    <a:pt x="10" y="27"/>
                    <a:pt x="8" y="26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20"/>
            <p:cNvSpPr>
              <a:spLocks/>
            </p:cNvSpPr>
            <p:nvPr userDrawn="1"/>
          </p:nvSpPr>
          <p:spPr bwMode="auto">
            <a:xfrm>
              <a:off x="88280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21"/>
            <p:cNvSpPr>
              <a:spLocks/>
            </p:cNvSpPr>
            <p:nvPr userDrawn="1"/>
          </p:nvSpPr>
          <p:spPr bwMode="auto">
            <a:xfrm>
              <a:off x="8920163" y="858838"/>
              <a:ext cx="34925" cy="85725"/>
            </a:xfrm>
            <a:custGeom>
              <a:avLst/>
              <a:gdLst>
                <a:gd name="T0" fmla="*/ 4 w 11"/>
                <a:gd name="T1" fmla="*/ 11 h 27"/>
                <a:gd name="T2" fmla="*/ 4 w 11"/>
                <a:gd name="T3" fmla="*/ 3 h 27"/>
                <a:gd name="T4" fmla="*/ 2 w 11"/>
                <a:gd name="T5" fmla="*/ 2 h 27"/>
                <a:gd name="T6" fmla="*/ 0 w 11"/>
                <a:gd name="T7" fmla="*/ 2 h 27"/>
                <a:gd name="T8" fmla="*/ 0 w 11"/>
                <a:gd name="T9" fmla="*/ 2 h 27"/>
                <a:gd name="T10" fmla="*/ 0 w 11"/>
                <a:gd name="T11" fmla="*/ 1 h 27"/>
                <a:gd name="T12" fmla="*/ 0 w 11"/>
                <a:gd name="T13" fmla="*/ 0 h 27"/>
                <a:gd name="T14" fmla="*/ 6 w 11"/>
                <a:gd name="T15" fmla="*/ 0 h 27"/>
                <a:gd name="T16" fmla="*/ 11 w 11"/>
                <a:gd name="T17" fmla="*/ 0 h 27"/>
                <a:gd name="T18" fmla="*/ 11 w 11"/>
                <a:gd name="T19" fmla="*/ 1 h 27"/>
                <a:gd name="T20" fmla="*/ 11 w 11"/>
                <a:gd name="T21" fmla="*/ 1 h 27"/>
                <a:gd name="T22" fmla="*/ 11 w 11"/>
                <a:gd name="T23" fmla="*/ 2 h 27"/>
                <a:gd name="T24" fmla="*/ 9 w 11"/>
                <a:gd name="T25" fmla="*/ 2 h 27"/>
                <a:gd name="T26" fmla="*/ 8 w 11"/>
                <a:gd name="T27" fmla="*/ 3 h 27"/>
                <a:gd name="T28" fmla="*/ 8 w 11"/>
                <a:gd name="T29" fmla="*/ 12 h 27"/>
                <a:gd name="T30" fmla="*/ 8 w 11"/>
                <a:gd name="T31" fmla="*/ 15 h 27"/>
                <a:gd name="T32" fmla="*/ 8 w 11"/>
                <a:gd name="T33" fmla="*/ 24 h 27"/>
                <a:gd name="T34" fmla="*/ 10 w 11"/>
                <a:gd name="T35" fmla="*/ 25 h 27"/>
                <a:gd name="T36" fmla="*/ 11 w 11"/>
                <a:gd name="T37" fmla="*/ 25 h 27"/>
                <a:gd name="T38" fmla="*/ 11 w 11"/>
                <a:gd name="T39" fmla="*/ 26 h 27"/>
                <a:gd name="T40" fmla="*/ 11 w 11"/>
                <a:gd name="T41" fmla="*/ 27 h 27"/>
                <a:gd name="T42" fmla="*/ 11 w 11"/>
                <a:gd name="T43" fmla="*/ 27 h 27"/>
                <a:gd name="T44" fmla="*/ 6 w 11"/>
                <a:gd name="T45" fmla="*/ 27 h 27"/>
                <a:gd name="T46" fmla="*/ 0 w 11"/>
                <a:gd name="T47" fmla="*/ 27 h 27"/>
                <a:gd name="T48" fmla="*/ 0 w 11"/>
                <a:gd name="T49" fmla="*/ 27 h 27"/>
                <a:gd name="T50" fmla="*/ 0 w 11"/>
                <a:gd name="T51" fmla="*/ 26 h 27"/>
                <a:gd name="T52" fmla="*/ 0 w 11"/>
                <a:gd name="T53" fmla="*/ 25 h 27"/>
                <a:gd name="T54" fmla="*/ 2 w 11"/>
                <a:gd name="T55" fmla="*/ 25 h 27"/>
                <a:gd name="T56" fmla="*/ 4 w 11"/>
                <a:gd name="T57" fmla="*/ 24 h 27"/>
                <a:gd name="T58" fmla="*/ 4 w 11"/>
                <a:gd name="T59" fmla="*/ 14 h 27"/>
                <a:gd name="T60" fmla="*/ 4 w 11"/>
                <a:gd name="T61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7">
                  <a:moveTo>
                    <a:pt x="4" y="11"/>
                  </a:moveTo>
                  <a:cubicBezTo>
                    <a:pt x="4" y="10"/>
                    <a:pt x="4" y="4"/>
                    <a:pt x="4" y="3"/>
                  </a:cubicBezTo>
                  <a:cubicBezTo>
                    <a:pt x="4" y="2"/>
                    <a:pt x="4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11"/>
                    <a:pt x="8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24"/>
                    <a:pt x="8" y="24"/>
                  </a:cubicBezTo>
                  <a:cubicBezTo>
                    <a:pt x="8" y="25"/>
                    <a:pt x="8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9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24"/>
                    <a:pt x="4" y="16"/>
                    <a:pt x="4" y="14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22"/>
            <p:cNvSpPr>
              <a:spLocks/>
            </p:cNvSpPr>
            <p:nvPr userDrawn="1"/>
          </p:nvSpPr>
          <p:spPr bwMode="auto">
            <a:xfrm>
              <a:off x="8996363" y="858838"/>
              <a:ext cx="85725" cy="85725"/>
            </a:xfrm>
            <a:custGeom>
              <a:avLst/>
              <a:gdLst>
                <a:gd name="T0" fmla="*/ 4 w 27"/>
                <a:gd name="T1" fmla="*/ 5 h 27"/>
                <a:gd name="T2" fmla="*/ 2 w 27"/>
                <a:gd name="T3" fmla="*/ 2 h 27"/>
                <a:gd name="T4" fmla="*/ 0 w 27"/>
                <a:gd name="T5" fmla="*/ 2 h 27"/>
                <a:gd name="T6" fmla="*/ 0 w 27"/>
                <a:gd name="T7" fmla="*/ 1 h 27"/>
                <a:gd name="T8" fmla="*/ 0 w 27"/>
                <a:gd name="T9" fmla="*/ 1 h 27"/>
                <a:gd name="T10" fmla="*/ 0 w 27"/>
                <a:gd name="T11" fmla="*/ 0 h 27"/>
                <a:gd name="T12" fmla="*/ 1 w 27"/>
                <a:gd name="T13" fmla="*/ 0 h 27"/>
                <a:gd name="T14" fmla="*/ 4 w 27"/>
                <a:gd name="T15" fmla="*/ 0 h 27"/>
                <a:gd name="T16" fmla="*/ 6 w 27"/>
                <a:gd name="T17" fmla="*/ 0 h 27"/>
                <a:gd name="T18" fmla="*/ 7 w 27"/>
                <a:gd name="T19" fmla="*/ 1 h 27"/>
                <a:gd name="T20" fmla="*/ 15 w 27"/>
                <a:gd name="T21" fmla="*/ 11 h 27"/>
                <a:gd name="T22" fmla="*/ 23 w 27"/>
                <a:gd name="T23" fmla="*/ 20 h 27"/>
                <a:gd name="T24" fmla="*/ 23 w 27"/>
                <a:gd name="T25" fmla="*/ 20 h 27"/>
                <a:gd name="T26" fmla="*/ 23 w 27"/>
                <a:gd name="T27" fmla="*/ 16 h 27"/>
                <a:gd name="T28" fmla="*/ 23 w 27"/>
                <a:gd name="T29" fmla="*/ 9 h 27"/>
                <a:gd name="T30" fmla="*/ 22 w 27"/>
                <a:gd name="T31" fmla="*/ 3 h 27"/>
                <a:gd name="T32" fmla="*/ 20 w 27"/>
                <a:gd name="T33" fmla="*/ 2 h 27"/>
                <a:gd name="T34" fmla="*/ 19 w 27"/>
                <a:gd name="T35" fmla="*/ 2 h 27"/>
                <a:gd name="T36" fmla="*/ 19 w 27"/>
                <a:gd name="T37" fmla="*/ 1 h 27"/>
                <a:gd name="T38" fmla="*/ 19 w 27"/>
                <a:gd name="T39" fmla="*/ 1 h 27"/>
                <a:gd name="T40" fmla="*/ 19 w 27"/>
                <a:gd name="T41" fmla="*/ 0 h 27"/>
                <a:gd name="T42" fmla="*/ 23 w 27"/>
                <a:gd name="T43" fmla="*/ 0 h 27"/>
                <a:gd name="T44" fmla="*/ 27 w 27"/>
                <a:gd name="T45" fmla="*/ 0 h 27"/>
                <a:gd name="T46" fmla="*/ 27 w 27"/>
                <a:gd name="T47" fmla="*/ 1 h 27"/>
                <a:gd name="T48" fmla="*/ 27 w 27"/>
                <a:gd name="T49" fmla="*/ 1 h 27"/>
                <a:gd name="T50" fmla="*/ 27 w 27"/>
                <a:gd name="T51" fmla="*/ 2 h 27"/>
                <a:gd name="T52" fmla="*/ 26 w 27"/>
                <a:gd name="T53" fmla="*/ 2 h 27"/>
                <a:gd name="T54" fmla="*/ 24 w 27"/>
                <a:gd name="T55" fmla="*/ 4 h 27"/>
                <a:gd name="T56" fmla="*/ 24 w 27"/>
                <a:gd name="T57" fmla="*/ 12 h 27"/>
                <a:gd name="T58" fmla="*/ 24 w 27"/>
                <a:gd name="T59" fmla="*/ 26 h 27"/>
                <a:gd name="T60" fmla="*/ 24 w 27"/>
                <a:gd name="T61" fmla="*/ 27 h 27"/>
                <a:gd name="T62" fmla="*/ 23 w 27"/>
                <a:gd name="T63" fmla="*/ 27 h 27"/>
                <a:gd name="T64" fmla="*/ 19 w 27"/>
                <a:gd name="T65" fmla="*/ 21 h 27"/>
                <a:gd name="T66" fmla="*/ 13 w 27"/>
                <a:gd name="T67" fmla="*/ 14 h 27"/>
                <a:gd name="T68" fmla="*/ 6 w 27"/>
                <a:gd name="T69" fmla="*/ 5 h 27"/>
                <a:gd name="T70" fmla="*/ 5 w 27"/>
                <a:gd name="T71" fmla="*/ 5 h 27"/>
                <a:gd name="T72" fmla="*/ 5 w 27"/>
                <a:gd name="T73" fmla="*/ 13 h 27"/>
                <a:gd name="T74" fmla="*/ 6 w 27"/>
                <a:gd name="T75" fmla="*/ 23 h 27"/>
                <a:gd name="T76" fmla="*/ 7 w 27"/>
                <a:gd name="T77" fmla="*/ 25 h 27"/>
                <a:gd name="T78" fmla="*/ 8 w 27"/>
                <a:gd name="T79" fmla="*/ 25 h 27"/>
                <a:gd name="T80" fmla="*/ 8 w 27"/>
                <a:gd name="T81" fmla="*/ 26 h 27"/>
                <a:gd name="T82" fmla="*/ 8 w 27"/>
                <a:gd name="T83" fmla="*/ 26 h 27"/>
                <a:gd name="T84" fmla="*/ 8 w 27"/>
                <a:gd name="T85" fmla="*/ 27 h 27"/>
                <a:gd name="T86" fmla="*/ 5 w 27"/>
                <a:gd name="T87" fmla="*/ 27 h 27"/>
                <a:gd name="T88" fmla="*/ 1 w 27"/>
                <a:gd name="T89" fmla="*/ 27 h 27"/>
                <a:gd name="T90" fmla="*/ 1 w 27"/>
                <a:gd name="T91" fmla="*/ 27 h 27"/>
                <a:gd name="T92" fmla="*/ 1 w 27"/>
                <a:gd name="T93" fmla="*/ 26 h 27"/>
                <a:gd name="T94" fmla="*/ 1 w 27"/>
                <a:gd name="T95" fmla="*/ 25 h 27"/>
                <a:gd name="T96" fmla="*/ 2 w 27"/>
                <a:gd name="T97" fmla="*/ 25 h 27"/>
                <a:gd name="T98" fmla="*/ 4 w 27"/>
                <a:gd name="T99" fmla="*/ 23 h 27"/>
                <a:gd name="T100" fmla="*/ 4 w 27"/>
                <a:gd name="T101" fmla="*/ 12 h 27"/>
                <a:gd name="T102" fmla="*/ 4 w 27"/>
                <a:gd name="T103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" h="27">
                  <a:moveTo>
                    <a:pt x="4" y="5"/>
                  </a:moveTo>
                  <a:cubicBezTo>
                    <a:pt x="4" y="3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15" y="10"/>
                    <a:pt x="15" y="11"/>
                  </a:cubicBezTo>
                  <a:cubicBezTo>
                    <a:pt x="15" y="11"/>
                    <a:pt x="22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3"/>
                    <a:pt x="23" y="11"/>
                    <a:pt x="23" y="9"/>
                  </a:cubicBezTo>
                  <a:cubicBezTo>
                    <a:pt x="23" y="7"/>
                    <a:pt x="22" y="4"/>
                    <a:pt x="22" y="3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4" y="2"/>
                    <a:pt x="24" y="4"/>
                  </a:cubicBezTo>
                  <a:cubicBezTo>
                    <a:pt x="24" y="6"/>
                    <a:pt x="24" y="10"/>
                    <a:pt x="24" y="12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3" y="27"/>
                    <a:pt x="23" y="27"/>
                  </a:cubicBezTo>
                  <a:cubicBezTo>
                    <a:pt x="23" y="26"/>
                    <a:pt x="21" y="24"/>
                    <a:pt x="19" y="21"/>
                  </a:cubicBezTo>
                  <a:cubicBezTo>
                    <a:pt x="16" y="18"/>
                    <a:pt x="13" y="14"/>
                    <a:pt x="13" y="14"/>
                  </a:cubicBezTo>
                  <a:cubicBezTo>
                    <a:pt x="13" y="14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6"/>
                    <a:pt x="6" y="22"/>
                    <a:pt x="6" y="23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6" y="27"/>
                    <a:pt x="5" y="27"/>
                  </a:cubicBezTo>
                  <a:cubicBezTo>
                    <a:pt x="4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3"/>
                  </a:cubicBezTo>
                  <a:cubicBezTo>
                    <a:pt x="4" y="22"/>
                    <a:pt x="4" y="18"/>
                    <a:pt x="4" y="12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23"/>
            <p:cNvSpPr>
              <a:spLocks/>
            </p:cNvSpPr>
            <p:nvPr userDrawn="1"/>
          </p:nvSpPr>
          <p:spPr bwMode="auto">
            <a:xfrm>
              <a:off x="9123363" y="858838"/>
              <a:ext cx="73025" cy="85725"/>
            </a:xfrm>
            <a:custGeom>
              <a:avLst/>
              <a:gdLst>
                <a:gd name="T0" fmla="*/ 7 w 23"/>
                <a:gd name="T1" fmla="*/ 12 h 27"/>
                <a:gd name="T2" fmla="*/ 12 w 23"/>
                <a:gd name="T3" fmla="*/ 12 h 27"/>
                <a:gd name="T4" fmla="*/ 13 w 23"/>
                <a:gd name="T5" fmla="*/ 11 h 27"/>
                <a:gd name="T6" fmla="*/ 14 w 23"/>
                <a:gd name="T7" fmla="*/ 9 h 27"/>
                <a:gd name="T8" fmla="*/ 14 w 23"/>
                <a:gd name="T9" fmla="*/ 9 h 27"/>
                <a:gd name="T10" fmla="*/ 15 w 23"/>
                <a:gd name="T11" fmla="*/ 9 h 27"/>
                <a:gd name="T12" fmla="*/ 15 w 23"/>
                <a:gd name="T13" fmla="*/ 9 h 27"/>
                <a:gd name="T14" fmla="*/ 15 w 23"/>
                <a:gd name="T15" fmla="*/ 13 h 27"/>
                <a:gd name="T16" fmla="*/ 15 w 23"/>
                <a:gd name="T17" fmla="*/ 17 h 27"/>
                <a:gd name="T18" fmla="*/ 15 w 23"/>
                <a:gd name="T19" fmla="*/ 17 h 27"/>
                <a:gd name="T20" fmla="*/ 14 w 23"/>
                <a:gd name="T21" fmla="*/ 17 h 27"/>
                <a:gd name="T22" fmla="*/ 14 w 23"/>
                <a:gd name="T23" fmla="*/ 17 h 27"/>
                <a:gd name="T24" fmla="*/ 14 w 23"/>
                <a:gd name="T25" fmla="*/ 15 h 27"/>
                <a:gd name="T26" fmla="*/ 12 w 23"/>
                <a:gd name="T27" fmla="*/ 14 h 27"/>
                <a:gd name="T28" fmla="*/ 7 w 23"/>
                <a:gd name="T29" fmla="*/ 14 h 27"/>
                <a:gd name="T30" fmla="*/ 7 w 23"/>
                <a:gd name="T31" fmla="*/ 16 h 27"/>
                <a:gd name="T32" fmla="*/ 7 w 23"/>
                <a:gd name="T33" fmla="*/ 22 h 27"/>
                <a:gd name="T34" fmla="*/ 9 w 23"/>
                <a:gd name="T35" fmla="*/ 25 h 27"/>
                <a:gd name="T36" fmla="*/ 12 w 23"/>
                <a:gd name="T37" fmla="*/ 25 h 27"/>
                <a:gd name="T38" fmla="*/ 15 w 23"/>
                <a:gd name="T39" fmla="*/ 25 h 27"/>
                <a:gd name="T40" fmla="*/ 18 w 23"/>
                <a:gd name="T41" fmla="*/ 24 h 27"/>
                <a:gd name="T42" fmla="*/ 22 w 23"/>
                <a:gd name="T43" fmla="*/ 20 h 27"/>
                <a:gd name="T44" fmla="*/ 22 w 23"/>
                <a:gd name="T45" fmla="*/ 20 h 27"/>
                <a:gd name="T46" fmla="*/ 23 w 23"/>
                <a:gd name="T47" fmla="*/ 20 h 27"/>
                <a:gd name="T48" fmla="*/ 23 w 23"/>
                <a:gd name="T49" fmla="*/ 21 h 27"/>
                <a:gd name="T50" fmla="*/ 21 w 23"/>
                <a:gd name="T51" fmla="*/ 26 h 27"/>
                <a:gd name="T52" fmla="*/ 20 w 23"/>
                <a:gd name="T53" fmla="*/ 27 h 27"/>
                <a:gd name="T54" fmla="*/ 17 w 23"/>
                <a:gd name="T55" fmla="*/ 27 h 27"/>
                <a:gd name="T56" fmla="*/ 5 w 23"/>
                <a:gd name="T57" fmla="*/ 27 h 27"/>
                <a:gd name="T58" fmla="*/ 2 w 23"/>
                <a:gd name="T59" fmla="*/ 27 h 27"/>
                <a:gd name="T60" fmla="*/ 0 w 23"/>
                <a:gd name="T61" fmla="*/ 27 h 27"/>
                <a:gd name="T62" fmla="*/ 0 w 23"/>
                <a:gd name="T63" fmla="*/ 27 h 27"/>
                <a:gd name="T64" fmla="*/ 0 w 23"/>
                <a:gd name="T65" fmla="*/ 26 h 27"/>
                <a:gd name="T66" fmla="*/ 0 w 23"/>
                <a:gd name="T67" fmla="*/ 25 h 27"/>
                <a:gd name="T68" fmla="*/ 2 w 23"/>
                <a:gd name="T69" fmla="*/ 25 h 27"/>
                <a:gd name="T70" fmla="*/ 4 w 23"/>
                <a:gd name="T71" fmla="*/ 24 h 27"/>
                <a:gd name="T72" fmla="*/ 4 w 23"/>
                <a:gd name="T73" fmla="*/ 15 h 27"/>
                <a:gd name="T74" fmla="*/ 4 w 23"/>
                <a:gd name="T75" fmla="*/ 11 h 27"/>
                <a:gd name="T76" fmla="*/ 4 w 23"/>
                <a:gd name="T77" fmla="*/ 3 h 27"/>
                <a:gd name="T78" fmla="*/ 2 w 23"/>
                <a:gd name="T79" fmla="*/ 2 h 27"/>
                <a:gd name="T80" fmla="*/ 0 w 23"/>
                <a:gd name="T81" fmla="*/ 2 h 27"/>
                <a:gd name="T82" fmla="*/ 0 w 23"/>
                <a:gd name="T83" fmla="*/ 1 h 27"/>
                <a:gd name="T84" fmla="*/ 0 w 23"/>
                <a:gd name="T85" fmla="*/ 0 h 27"/>
                <a:gd name="T86" fmla="*/ 0 w 23"/>
                <a:gd name="T87" fmla="*/ 0 h 27"/>
                <a:gd name="T88" fmla="*/ 5 w 23"/>
                <a:gd name="T89" fmla="*/ 0 h 27"/>
                <a:gd name="T90" fmla="*/ 6 w 23"/>
                <a:gd name="T91" fmla="*/ 0 h 27"/>
                <a:gd name="T92" fmla="*/ 17 w 23"/>
                <a:gd name="T93" fmla="*/ 0 h 27"/>
                <a:gd name="T94" fmla="*/ 19 w 23"/>
                <a:gd name="T95" fmla="*/ 0 h 27"/>
                <a:gd name="T96" fmla="*/ 19 w 23"/>
                <a:gd name="T97" fmla="*/ 0 h 27"/>
                <a:gd name="T98" fmla="*/ 21 w 23"/>
                <a:gd name="T99" fmla="*/ 6 h 27"/>
                <a:gd name="T100" fmla="*/ 21 w 23"/>
                <a:gd name="T101" fmla="*/ 7 h 27"/>
                <a:gd name="T102" fmla="*/ 20 w 23"/>
                <a:gd name="T103" fmla="*/ 7 h 27"/>
                <a:gd name="T104" fmla="*/ 20 w 23"/>
                <a:gd name="T105" fmla="*/ 7 h 27"/>
                <a:gd name="T106" fmla="*/ 16 w 23"/>
                <a:gd name="T107" fmla="*/ 3 h 27"/>
                <a:gd name="T108" fmla="*/ 14 w 23"/>
                <a:gd name="T109" fmla="*/ 2 h 27"/>
                <a:gd name="T110" fmla="*/ 7 w 23"/>
                <a:gd name="T111" fmla="*/ 2 h 27"/>
                <a:gd name="T112" fmla="*/ 7 w 23"/>
                <a:gd name="T113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" h="27">
                  <a:moveTo>
                    <a:pt x="7" y="12"/>
                  </a:moveTo>
                  <a:cubicBezTo>
                    <a:pt x="7" y="12"/>
                    <a:pt x="11" y="12"/>
                    <a:pt x="12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4" y="10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13"/>
                    <a:pt x="15" y="13"/>
                  </a:cubicBezTo>
                  <a:cubicBezTo>
                    <a:pt x="15" y="14"/>
                    <a:pt x="15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6"/>
                    <a:pt x="14" y="15"/>
                  </a:cubicBezTo>
                  <a:cubicBezTo>
                    <a:pt x="13" y="15"/>
                    <a:pt x="13" y="14"/>
                    <a:pt x="12" y="14"/>
                  </a:cubicBezTo>
                  <a:cubicBezTo>
                    <a:pt x="10" y="14"/>
                    <a:pt x="8" y="14"/>
                    <a:pt x="7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8"/>
                    <a:pt x="7" y="22"/>
                    <a:pt x="7" y="22"/>
                  </a:cubicBezTo>
                  <a:cubicBezTo>
                    <a:pt x="7" y="24"/>
                    <a:pt x="8" y="25"/>
                    <a:pt x="9" y="25"/>
                  </a:cubicBezTo>
                  <a:cubicBezTo>
                    <a:pt x="10" y="25"/>
                    <a:pt x="11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8" y="25"/>
                    <a:pt x="18" y="24"/>
                  </a:cubicBezTo>
                  <a:cubicBezTo>
                    <a:pt x="19" y="24"/>
                    <a:pt x="21" y="21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20" y="27"/>
                    <a:pt x="19" y="27"/>
                    <a:pt x="17" y="27"/>
                  </a:cubicBezTo>
                  <a:cubicBezTo>
                    <a:pt x="14" y="27"/>
                    <a:pt x="11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0"/>
                    <a:pt x="14" y="0"/>
                    <a:pt x="17" y="0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17" y="3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24"/>
            <p:cNvSpPr>
              <a:spLocks/>
            </p:cNvSpPr>
            <p:nvPr userDrawn="1"/>
          </p:nvSpPr>
          <p:spPr bwMode="auto">
            <a:xfrm>
              <a:off x="92344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1 w 16"/>
                <a:gd name="T5" fmla="*/ 25 h 27"/>
                <a:gd name="T6" fmla="*/ 1 w 16"/>
                <a:gd name="T7" fmla="*/ 26 h 27"/>
                <a:gd name="T8" fmla="*/ 0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3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0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3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3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25"/>
            <p:cNvSpPr>
              <a:spLocks/>
            </p:cNvSpPr>
            <p:nvPr userDrawn="1"/>
          </p:nvSpPr>
          <p:spPr bwMode="auto">
            <a:xfrm>
              <a:off x="932973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26"/>
            <p:cNvSpPr>
              <a:spLocks/>
            </p:cNvSpPr>
            <p:nvPr userDrawn="1"/>
          </p:nvSpPr>
          <p:spPr bwMode="auto">
            <a:xfrm>
              <a:off x="9488488" y="858838"/>
              <a:ext cx="50800" cy="85725"/>
            </a:xfrm>
            <a:custGeom>
              <a:avLst/>
              <a:gdLst>
                <a:gd name="T0" fmla="*/ 2 w 16"/>
                <a:gd name="T1" fmla="*/ 25 h 27"/>
                <a:gd name="T2" fmla="*/ 1 w 16"/>
                <a:gd name="T3" fmla="*/ 25 h 27"/>
                <a:gd name="T4" fmla="*/ 1 w 16"/>
                <a:gd name="T5" fmla="*/ 25 h 27"/>
                <a:gd name="T6" fmla="*/ 0 w 16"/>
                <a:gd name="T7" fmla="*/ 26 h 27"/>
                <a:gd name="T8" fmla="*/ 0 w 16"/>
                <a:gd name="T9" fmla="*/ 25 h 27"/>
                <a:gd name="T10" fmla="*/ 0 w 16"/>
                <a:gd name="T11" fmla="*/ 19 h 27"/>
                <a:gd name="T12" fmla="*/ 1 w 16"/>
                <a:gd name="T13" fmla="*/ 18 h 27"/>
                <a:gd name="T14" fmla="*/ 1 w 16"/>
                <a:gd name="T15" fmla="*/ 18 h 27"/>
                <a:gd name="T16" fmla="*/ 1 w 16"/>
                <a:gd name="T17" fmla="*/ 19 h 27"/>
                <a:gd name="T18" fmla="*/ 3 w 16"/>
                <a:gd name="T19" fmla="*/ 23 h 27"/>
                <a:gd name="T20" fmla="*/ 8 w 16"/>
                <a:gd name="T21" fmla="*/ 26 h 27"/>
                <a:gd name="T22" fmla="*/ 13 w 16"/>
                <a:gd name="T23" fmla="*/ 21 h 27"/>
                <a:gd name="T24" fmla="*/ 7 w 16"/>
                <a:gd name="T25" fmla="*/ 15 h 27"/>
                <a:gd name="T26" fmla="*/ 2 w 16"/>
                <a:gd name="T27" fmla="*/ 12 h 27"/>
                <a:gd name="T28" fmla="*/ 0 w 16"/>
                <a:gd name="T29" fmla="*/ 6 h 27"/>
                <a:gd name="T30" fmla="*/ 2 w 16"/>
                <a:gd name="T31" fmla="*/ 2 h 27"/>
                <a:gd name="T32" fmla="*/ 7 w 16"/>
                <a:gd name="T33" fmla="*/ 0 h 27"/>
                <a:gd name="T34" fmla="*/ 12 w 16"/>
                <a:gd name="T35" fmla="*/ 1 h 27"/>
                <a:gd name="T36" fmla="*/ 13 w 16"/>
                <a:gd name="T37" fmla="*/ 1 h 27"/>
                <a:gd name="T38" fmla="*/ 13 w 16"/>
                <a:gd name="T39" fmla="*/ 0 h 27"/>
                <a:gd name="T40" fmla="*/ 14 w 16"/>
                <a:gd name="T41" fmla="*/ 0 h 27"/>
                <a:gd name="T42" fmla="*/ 14 w 16"/>
                <a:gd name="T43" fmla="*/ 1 h 27"/>
                <a:gd name="T44" fmla="*/ 14 w 16"/>
                <a:gd name="T45" fmla="*/ 7 h 27"/>
                <a:gd name="T46" fmla="*/ 14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1 w 16"/>
                <a:gd name="T53" fmla="*/ 3 h 27"/>
                <a:gd name="T54" fmla="*/ 7 w 16"/>
                <a:gd name="T55" fmla="*/ 1 h 27"/>
                <a:gd name="T56" fmla="*/ 3 w 16"/>
                <a:gd name="T57" fmla="*/ 6 h 27"/>
                <a:gd name="T58" fmla="*/ 4 w 16"/>
                <a:gd name="T59" fmla="*/ 9 h 27"/>
                <a:gd name="T60" fmla="*/ 8 w 16"/>
                <a:gd name="T61" fmla="*/ 11 h 27"/>
                <a:gd name="T62" fmla="*/ 14 w 16"/>
                <a:gd name="T63" fmla="*/ 14 h 27"/>
                <a:gd name="T64" fmla="*/ 16 w 16"/>
                <a:gd name="T65" fmla="*/ 19 h 27"/>
                <a:gd name="T66" fmla="*/ 8 w 16"/>
                <a:gd name="T67" fmla="*/ 27 h 27"/>
                <a:gd name="T68" fmla="*/ 2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2" y="25"/>
                  </a:move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20"/>
                    <a:pt x="2" y="21"/>
                    <a:pt x="3" y="23"/>
                  </a:cubicBezTo>
                  <a:cubicBezTo>
                    <a:pt x="4" y="25"/>
                    <a:pt x="6" y="26"/>
                    <a:pt x="8" y="26"/>
                  </a:cubicBezTo>
                  <a:cubicBezTo>
                    <a:pt x="10" y="26"/>
                    <a:pt x="13" y="24"/>
                    <a:pt x="13" y="21"/>
                  </a:cubicBezTo>
                  <a:cubicBezTo>
                    <a:pt x="13" y="17"/>
                    <a:pt x="10" y="16"/>
                    <a:pt x="7" y="15"/>
                  </a:cubicBezTo>
                  <a:cubicBezTo>
                    <a:pt x="6" y="14"/>
                    <a:pt x="3" y="13"/>
                    <a:pt x="2" y="12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10" y="0"/>
                    <a:pt x="11" y="0"/>
                    <a:pt x="12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2"/>
                    <a:pt x="14" y="6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4"/>
                    <a:pt x="11" y="3"/>
                  </a:cubicBezTo>
                  <a:cubicBezTo>
                    <a:pt x="10" y="2"/>
                    <a:pt x="9" y="1"/>
                    <a:pt x="7" y="1"/>
                  </a:cubicBezTo>
                  <a:cubicBezTo>
                    <a:pt x="4" y="1"/>
                    <a:pt x="3" y="4"/>
                    <a:pt x="3" y="6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5" y="10"/>
                    <a:pt x="7" y="11"/>
                    <a:pt x="8" y="11"/>
                  </a:cubicBezTo>
                  <a:cubicBezTo>
                    <a:pt x="11" y="12"/>
                    <a:pt x="13" y="12"/>
                    <a:pt x="14" y="14"/>
                  </a:cubicBezTo>
                  <a:cubicBezTo>
                    <a:pt x="15" y="15"/>
                    <a:pt x="16" y="17"/>
                    <a:pt x="16" y="19"/>
                  </a:cubicBezTo>
                  <a:cubicBezTo>
                    <a:pt x="16" y="23"/>
                    <a:pt x="13" y="27"/>
                    <a:pt x="8" y="27"/>
                  </a:cubicBezTo>
                  <a:cubicBezTo>
                    <a:pt x="5" y="27"/>
                    <a:pt x="4" y="26"/>
                    <a:pt x="2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3" name="Freeform 27"/>
            <p:cNvSpPr>
              <a:spLocks/>
            </p:cNvSpPr>
            <p:nvPr userDrawn="1"/>
          </p:nvSpPr>
          <p:spPr bwMode="auto">
            <a:xfrm>
              <a:off x="9580563" y="858838"/>
              <a:ext cx="79375" cy="85725"/>
            </a:xfrm>
            <a:custGeom>
              <a:avLst/>
              <a:gdLst>
                <a:gd name="T0" fmla="*/ 4 w 25"/>
                <a:gd name="T1" fmla="*/ 24 h 27"/>
                <a:gd name="T2" fmla="*/ 0 w 25"/>
                <a:gd name="T3" fmla="*/ 13 h 27"/>
                <a:gd name="T4" fmla="*/ 4 w 25"/>
                <a:gd name="T5" fmla="*/ 4 h 27"/>
                <a:gd name="T6" fmla="*/ 13 w 25"/>
                <a:gd name="T7" fmla="*/ 0 h 27"/>
                <a:gd name="T8" fmla="*/ 21 w 25"/>
                <a:gd name="T9" fmla="*/ 2 h 27"/>
                <a:gd name="T10" fmla="*/ 21 w 25"/>
                <a:gd name="T11" fmla="*/ 2 h 27"/>
                <a:gd name="T12" fmla="*/ 22 w 25"/>
                <a:gd name="T13" fmla="*/ 1 h 27"/>
                <a:gd name="T14" fmla="*/ 22 w 25"/>
                <a:gd name="T15" fmla="*/ 1 h 27"/>
                <a:gd name="T16" fmla="*/ 23 w 25"/>
                <a:gd name="T17" fmla="*/ 1 h 27"/>
                <a:gd name="T18" fmla="*/ 24 w 25"/>
                <a:gd name="T19" fmla="*/ 8 h 27"/>
                <a:gd name="T20" fmla="*/ 23 w 25"/>
                <a:gd name="T21" fmla="*/ 9 h 27"/>
                <a:gd name="T22" fmla="*/ 23 w 25"/>
                <a:gd name="T23" fmla="*/ 9 h 27"/>
                <a:gd name="T24" fmla="*/ 22 w 25"/>
                <a:gd name="T25" fmla="*/ 9 h 27"/>
                <a:gd name="T26" fmla="*/ 20 w 25"/>
                <a:gd name="T27" fmla="*/ 4 h 27"/>
                <a:gd name="T28" fmla="*/ 13 w 25"/>
                <a:gd name="T29" fmla="*/ 1 h 27"/>
                <a:gd name="T30" fmla="*/ 4 w 25"/>
                <a:gd name="T31" fmla="*/ 12 h 27"/>
                <a:gd name="T32" fmla="*/ 7 w 25"/>
                <a:gd name="T33" fmla="*/ 22 h 27"/>
                <a:gd name="T34" fmla="*/ 14 w 25"/>
                <a:gd name="T35" fmla="*/ 25 h 27"/>
                <a:gd name="T36" fmla="*/ 24 w 25"/>
                <a:gd name="T37" fmla="*/ 20 h 27"/>
                <a:gd name="T38" fmla="*/ 24 w 25"/>
                <a:gd name="T39" fmla="*/ 20 h 27"/>
                <a:gd name="T40" fmla="*/ 24 w 25"/>
                <a:gd name="T41" fmla="*/ 21 h 27"/>
                <a:gd name="T42" fmla="*/ 25 w 25"/>
                <a:gd name="T43" fmla="*/ 21 h 27"/>
                <a:gd name="T44" fmla="*/ 13 w 25"/>
                <a:gd name="T45" fmla="*/ 27 h 27"/>
                <a:gd name="T46" fmla="*/ 4 w 25"/>
                <a:gd name="T4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7">
                  <a:moveTo>
                    <a:pt x="4" y="24"/>
                  </a:moveTo>
                  <a:cubicBezTo>
                    <a:pt x="1" y="21"/>
                    <a:pt x="0" y="17"/>
                    <a:pt x="0" y="13"/>
                  </a:cubicBezTo>
                  <a:cubicBezTo>
                    <a:pt x="0" y="10"/>
                    <a:pt x="1" y="6"/>
                    <a:pt x="4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7"/>
                    <a:pt x="24" y="8"/>
                  </a:cubicBezTo>
                  <a:cubicBezTo>
                    <a:pt x="24" y="9"/>
                    <a:pt x="24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2" y="9"/>
                  </a:cubicBezTo>
                  <a:cubicBezTo>
                    <a:pt x="22" y="7"/>
                    <a:pt x="21" y="6"/>
                    <a:pt x="20" y="4"/>
                  </a:cubicBezTo>
                  <a:cubicBezTo>
                    <a:pt x="18" y="2"/>
                    <a:pt x="16" y="1"/>
                    <a:pt x="13" y="1"/>
                  </a:cubicBezTo>
                  <a:cubicBezTo>
                    <a:pt x="6" y="1"/>
                    <a:pt x="4" y="7"/>
                    <a:pt x="4" y="12"/>
                  </a:cubicBezTo>
                  <a:cubicBezTo>
                    <a:pt x="4" y="15"/>
                    <a:pt x="4" y="19"/>
                    <a:pt x="7" y="22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9" y="25"/>
                    <a:pt x="22" y="23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4"/>
                    <a:pt x="19" y="27"/>
                    <a:pt x="13" y="27"/>
                  </a:cubicBezTo>
                  <a:cubicBezTo>
                    <a:pt x="9" y="27"/>
                    <a:pt x="6" y="26"/>
                    <a:pt x="4" y="2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4" name="Freeform 28"/>
            <p:cNvSpPr>
              <a:spLocks/>
            </p:cNvSpPr>
            <p:nvPr userDrawn="1"/>
          </p:nvSpPr>
          <p:spPr bwMode="auto">
            <a:xfrm>
              <a:off x="9698038" y="858838"/>
              <a:ext cx="92075" cy="85725"/>
            </a:xfrm>
            <a:custGeom>
              <a:avLst/>
              <a:gdLst>
                <a:gd name="T0" fmla="*/ 4 w 29"/>
                <a:gd name="T1" fmla="*/ 4 h 27"/>
                <a:gd name="T2" fmla="*/ 0 w 29"/>
                <a:gd name="T3" fmla="*/ 2 h 27"/>
                <a:gd name="T4" fmla="*/ 0 w 29"/>
                <a:gd name="T5" fmla="*/ 1 h 27"/>
                <a:gd name="T6" fmla="*/ 6 w 29"/>
                <a:gd name="T7" fmla="*/ 0 h 27"/>
                <a:gd name="T8" fmla="*/ 11 w 29"/>
                <a:gd name="T9" fmla="*/ 0 h 27"/>
                <a:gd name="T10" fmla="*/ 11 w 29"/>
                <a:gd name="T11" fmla="*/ 2 h 27"/>
                <a:gd name="T12" fmla="*/ 7 w 29"/>
                <a:gd name="T13" fmla="*/ 4 h 27"/>
                <a:gd name="T14" fmla="*/ 7 w 29"/>
                <a:gd name="T15" fmla="*/ 12 h 27"/>
                <a:gd name="T16" fmla="*/ 21 w 29"/>
                <a:gd name="T17" fmla="*/ 12 h 27"/>
                <a:gd name="T18" fmla="*/ 22 w 29"/>
                <a:gd name="T19" fmla="*/ 11 h 27"/>
                <a:gd name="T20" fmla="*/ 21 w 29"/>
                <a:gd name="T21" fmla="*/ 2 h 27"/>
                <a:gd name="T22" fmla="*/ 19 w 29"/>
                <a:gd name="T23" fmla="*/ 1 h 27"/>
                <a:gd name="T24" fmla="*/ 19 w 29"/>
                <a:gd name="T25" fmla="*/ 0 h 27"/>
                <a:gd name="T26" fmla="*/ 28 w 29"/>
                <a:gd name="T27" fmla="*/ 0 h 27"/>
                <a:gd name="T28" fmla="*/ 29 w 29"/>
                <a:gd name="T29" fmla="*/ 1 h 27"/>
                <a:gd name="T30" fmla="*/ 27 w 29"/>
                <a:gd name="T31" fmla="*/ 2 h 27"/>
                <a:gd name="T32" fmla="*/ 25 w 29"/>
                <a:gd name="T33" fmla="*/ 12 h 27"/>
                <a:gd name="T34" fmla="*/ 26 w 29"/>
                <a:gd name="T35" fmla="*/ 23 h 27"/>
                <a:gd name="T36" fmla="*/ 29 w 29"/>
                <a:gd name="T37" fmla="*/ 25 h 27"/>
                <a:gd name="T38" fmla="*/ 29 w 29"/>
                <a:gd name="T39" fmla="*/ 26 h 27"/>
                <a:gd name="T40" fmla="*/ 24 w 29"/>
                <a:gd name="T41" fmla="*/ 27 h 27"/>
                <a:gd name="T42" fmla="*/ 18 w 29"/>
                <a:gd name="T43" fmla="*/ 27 h 27"/>
                <a:gd name="T44" fmla="*/ 19 w 29"/>
                <a:gd name="T45" fmla="*/ 25 h 27"/>
                <a:gd name="T46" fmla="*/ 22 w 29"/>
                <a:gd name="T47" fmla="*/ 24 h 27"/>
                <a:gd name="T48" fmla="*/ 22 w 29"/>
                <a:gd name="T49" fmla="*/ 14 h 27"/>
                <a:gd name="T50" fmla="*/ 8 w 29"/>
                <a:gd name="T51" fmla="*/ 14 h 27"/>
                <a:gd name="T52" fmla="*/ 7 w 29"/>
                <a:gd name="T53" fmla="*/ 15 h 27"/>
                <a:gd name="T54" fmla="*/ 8 w 29"/>
                <a:gd name="T55" fmla="*/ 25 h 27"/>
                <a:gd name="T56" fmla="*/ 10 w 29"/>
                <a:gd name="T57" fmla="*/ 26 h 27"/>
                <a:gd name="T58" fmla="*/ 10 w 29"/>
                <a:gd name="T59" fmla="*/ 27 h 27"/>
                <a:gd name="T60" fmla="*/ 0 w 29"/>
                <a:gd name="T61" fmla="*/ 27 h 27"/>
                <a:gd name="T62" fmla="*/ 0 w 29"/>
                <a:gd name="T63" fmla="*/ 26 h 27"/>
                <a:gd name="T64" fmla="*/ 3 w 29"/>
                <a:gd name="T65" fmla="*/ 25 h 27"/>
                <a:gd name="T66" fmla="*/ 4 w 29"/>
                <a:gd name="T6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27">
                  <a:moveTo>
                    <a:pt x="4" y="12"/>
                  </a:moveTo>
                  <a:cubicBezTo>
                    <a:pt x="4" y="10"/>
                    <a:pt x="4" y="5"/>
                    <a:pt x="4" y="4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4"/>
                  </a:cubicBezTo>
                  <a:cubicBezTo>
                    <a:pt x="7" y="4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9"/>
                    <a:pt x="22" y="4"/>
                    <a:pt x="22" y="4"/>
                  </a:cubicBezTo>
                  <a:cubicBezTo>
                    <a:pt x="22" y="2"/>
                    <a:pt x="22" y="2"/>
                    <a:pt x="21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4" y="0"/>
                  </a:cubicBezTo>
                  <a:cubicBezTo>
                    <a:pt x="26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2"/>
                    <a:pt x="29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4"/>
                  </a:cubicBezTo>
                  <a:cubicBezTo>
                    <a:pt x="26" y="4"/>
                    <a:pt x="25" y="10"/>
                    <a:pt x="25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21"/>
                    <a:pt x="26" y="23"/>
                  </a:cubicBezTo>
                  <a:cubicBezTo>
                    <a:pt x="26" y="25"/>
                    <a:pt x="26" y="25"/>
                    <a:pt x="27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8" y="27"/>
                    <a:pt x="27" y="27"/>
                    <a:pt x="24" y="27"/>
                  </a:cubicBezTo>
                  <a:cubicBezTo>
                    <a:pt x="21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2" y="25"/>
                    <a:pt x="22" y="24"/>
                  </a:cubicBezTo>
                  <a:cubicBezTo>
                    <a:pt x="22" y="22"/>
                    <a:pt x="22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1"/>
                    <a:pt x="7" y="24"/>
                  </a:cubicBezTo>
                  <a:cubicBezTo>
                    <a:pt x="7" y="25"/>
                    <a:pt x="8" y="25"/>
                    <a:pt x="8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8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4" y="24"/>
                    <a:pt x="4" y="24"/>
                  </a:cubicBezTo>
                  <a:cubicBezTo>
                    <a:pt x="4" y="22"/>
                    <a:pt x="4" y="15"/>
                    <a:pt x="4" y="14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5" name="Freeform 29"/>
            <p:cNvSpPr>
              <a:spLocks noEditPoints="1"/>
            </p:cNvSpPr>
            <p:nvPr userDrawn="1"/>
          </p:nvSpPr>
          <p:spPr bwMode="auto">
            <a:xfrm>
              <a:off x="9831388" y="858838"/>
              <a:ext cx="85725" cy="85725"/>
            </a:xfrm>
            <a:custGeom>
              <a:avLst/>
              <a:gdLst>
                <a:gd name="T0" fmla="*/ 5 w 27"/>
                <a:gd name="T1" fmla="*/ 25 h 27"/>
                <a:gd name="T2" fmla="*/ 0 w 27"/>
                <a:gd name="T3" fmla="*/ 14 h 27"/>
                <a:gd name="T4" fmla="*/ 3 w 27"/>
                <a:gd name="T5" fmla="*/ 5 h 27"/>
                <a:gd name="T6" fmla="*/ 13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4 w 27"/>
                <a:gd name="T13" fmla="*/ 22 h 27"/>
                <a:gd name="T14" fmla="*/ 13 w 27"/>
                <a:gd name="T15" fmla="*/ 27 h 27"/>
                <a:gd name="T16" fmla="*/ 5 w 27"/>
                <a:gd name="T17" fmla="*/ 25 h 27"/>
                <a:gd name="T18" fmla="*/ 23 w 27"/>
                <a:gd name="T19" fmla="*/ 14 h 27"/>
                <a:gd name="T20" fmla="*/ 13 w 27"/>
                <a:gd name="T21" fmla="*/ 1 h 27"/>
                <a:gd name="T22" fmla="*/ 7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3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5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4" y="5"/>
                    <a:pt x="27" y="9"/>
                    <a:pt x="27" y="14"/>
                  </a:cubicBezTo>
                  <a:cubicBezTo>
                    <a:pt x="27" y="17"/>
                    <a:pt x="26" y="19"/>
                    <a:pt x="24" y="22"/>
                  </a:cubicBezTo>
                  <a:cubicBezTo>
                    <a:pt x="22" y="25"/>
                    <a:pt x="18" y="27"/>
                    <a:pt x="13" y="27"/>
                  </a:cubicBezTo>
                  <a:cubicBezTo>
                    <a:pt x="12" y="27"/>
                    <a:pt x="8" y="27"/>
                    <a:pt x="5" y="25"/>
                  </a:cubicBezTo>
                  <a:moveTo>
                    <a:pt x="23" y="14"/>
                  </a:moveTo>
                  <a:cubicBezTo>
                    <a:pt x="23" y="6"/>
                    <a:pt x="17" y="1"/>
                    <a:pt x="13" y="1"/>
                  </a:cubicBezTo>
                  <a:cubicBezTo>
                    <a:pt x="13" y="1"/>
                    <a:pt x="10" y="1"/>
                    <a:pt x="7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0" y="26"/>
                    <a:pt x="14" y="26"/>
                  </a:cubicBezTo>
                  <a:cubicBezTo>
                    <a:pt x="22" y="26"/>
                    <a:pt x="23" y="17"/>
                    <a:pt x="23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6" name="Freeform 30"/>
            <p:cNvSpPr>
              <a:spLocks noEditPoints="1"/>
            </p:cNvSpPr>
            <p:nvPr userDrawn="1"/>
          </p:nvSpPr>
          <p:spPr bwMode="auto">
            <a:xfrm>
              <a:off x="9958388" y="858838"/>
              <a:ext cx="85725" cy="85725"/>
            </a:xfrm>
            <a:custGeom>
              <a:avLst/>
              <a:gdLst>
                <a:gd name="T0" fmla="*/ 6 w 27"/>
                <a:gd name="T1" fmla="*/ 25 h 27"/>
                <a:gd name="T2" fmla="*/ 0 w 27"/>
                <a:gd name="T3" fmla="*/ 14 h 27"/>
                <a:gd name="T4" fmla="*/ 4 w 27"/>
                <a:gd name="T5" fmla="*/ 5 h 27"/>
                <a:gd name="T6" fmla="*/ 14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5 w 27"/>
                <a:gd name="T13" fmla="*/ 22 h 27"/>
                <a:gd name="T14" fmla="*/ 14 w 27"/>
                <a:gd name="T15" fmla="*/ 27 h 27"/>
                <a:gd name="T16" fmla="*/ 6 w 27"/>
                <a:gd name="T17" fmla="*/ 25 h 27"/>
                <a:gd name="T18" fmla="*/ 24 w 27"/>
                <a:gd name="T19" fmla="*/ 14 h 27"/>
                <a:gd name="T20" fmla="*/ 14 w 27"/>
                <a:gd name="T21" fmla="*/ 1 h 27"/>
                <a:gd name="T22" fmla="*/ 8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4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6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1" y="0"/>
                    <a:pt x="14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5" y="5"/>
                    <a:pt x="27" y="9"/>
                    <a:pt x="27" y="14"/>
                  </a:cubicBezTo>
                  <a:cubicBezTo>
                    <a:pt x="27" y="17"/>
                    <a:pt x="27" y="19"/>
                    <a:pt x="25" y="22"/>
                  </a:cubicBezTo>
                  <a:cubicBezTo>
                    <a:pt x="22" y="25"/>
                    <a:pt x="19" y="27"/>
                    <a:pt x="14" y="27"/>
                  </a:cubicBezTo>
                  <a:cubicBezTo>
                    <a:pt x="12" y="27"/>
                    <a:pt x="9" y="27"/>
                    <a:pt x="6" y="25"/>
                  </a:cubicBezTo>
                  <a:moveTo>
                    <a:pt x="24" y="14"/>
                  </a:moveTo>
                  <a:cubicBezTo>
                    <a:pt x="24" y="6"/>
                    <a:pt x="18" y="1"/>
                    <a:pt x="14" y="1"/>
                  </a:cubicBezTo>
                  <a:cubicBezTo>
                    <a:pt x="13" y="1"/>
                    <a:pt x="11" y="1"/>
                    <a:pt x="8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1" y="26"/>
                    <a:pt x="14" y="26"/>
                  </a:cubicBezTo>
                  <a:cubicBezTo>
                    <a:pt x="22" y="26"/>
                    <a:pt x="24" y="17"/>
                    <a:pt x="24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7" name="Freeform 31"/>
            <p:cNvSpPr>
              <a:spLocks/>
            </p:cNvSpPr>
            <p:nvPr userDrawn="1"/>
          </p:nvSpPr>
          <p:spPr bwMode="auto">
            <a:xfrm>
              <a:off x="10085388" y="858838"/>
              <a:ext cx="73025" cy="85725"/>
            </a:xfrm>
            <a:custGeom>
              <a:avLst/>
              <a:gdLst>
                <a:gd name="T0" fmla="*/ 4 w 23"/>
                <a:gd name="T1" fmla="*/ 10 h 27"/>
                <a:gd name="T2" fmla="*/ 4 w 23"/>
                <a:gd name="T3" fmla="*/ 3 h 27"/>
                <a:gd name="T4" fmla="*/ 3 w 23"/>
                <a:gd name="T5" fmla="*/ 2 h 27"/>
                <a:gd name="T6" fmla="*/ 1 w 23"/>
                <a:gd name="T7" fmla="*/ 2 h 27"/>
                <a:gd name="T8" fmla="*/ 1 w 23"/>
                <a:gd name="T9" fmla="*/ 1 h 27"/>
                <a:gd name="T10" fmla="*/ 1 w 23"/>
                <a:gd name="T11" fmla="*/ 1 h 27"/>
                <a:gd name="T12" fmla="*/ 1 w 23"/>
                <a:gd name="T13" fmla="*/ 0 h 27"/>
                <a:gd name="T14" fmla="*/ 6 w 23"/>
                <a:gd name="T15" fmla="*/ 0 h 27"/>
                <a:gd name="T16" fmla="*/ 11 w 23"/>
                <a:gd name="T17" fmla="*/ 0 h 27"/>
                <a:gd name="T18" fmla="*/ 11 w 23"/>
                <a:gd name="T19" fmla="*/ 1 h 27"/>
                <a:gd name="T20" fmla="*/ 11 w 23"/>
                <a:gd name="T21" fmla="*/ 1 h 27"/>
                <a:gd name="T22" fmla="*/ 11 w 23"/>
                <a:gd name="T23" fmla="*/ 2 h 27"/>
                <a:gd name="T24" fmla="*/ 9 w 23"/>
                <a:gd name="T25" fmla="*/ 2 h 27"/>
                <a:gd name="T26" fmla="*/ 8 w 23"/>
                <a:gd name="T27" fmla="*/ 3 h 27"/>
                <a:gd name="T28" fmla="*/ 7 w 23"/>
                <a:gd name="T29" fmla="*/ 12 h 27"/>
                <a:gd name="T30" fmla="*/ 7 w 23"/>
                <a:gd name="T31" fmla="*/ 15 h 27"/>
                <a:gd name="T32" fmla="*/ 8 w 23"/>
                <a:gd name="T33" fmla="*/ 25 h 27"/>
                <a:gd name="T34" fmla="*/ 17 w 23"/>
                <a:gd name="T35" fmla="*/ 25 h 27"/>
                <a:gd name="T36" fmla="*/ 22 w 23"/>
                <a:gd name="T37" fmla="*/ 19 h 27"/>
                <a:gd name="T38" fmla="*/ 22 w 23"/>
                <a:gd name="T39" fmla="*/ 19 h 27"/>
                <a:gd name="T40" fmla="*/ 23 w 23"/>
                <a:gd name="T41" fmla="*/ 19 h 27"/>
                <a:gd name="T42" fmla="*/ 23 w 23"/>
                <a:gd name="T43" fmla="*/ 19 h 27"/>
                <a:gd name="T44" fmla="*/ 21 w 23"/>
                <a:gd name="T45" fmla="*/ 27 h 27"/>
                <a:gd name="T46" fmla="*/ 14 w 23"/>
                <a:gd name="T47" fmla="*/ 27 h 27"/>
                <a:gd name="T48" fmla="*/ 5 w 23"/>
                <a:gd name="T49" fmla="*/ 27 h 27"/>
                <a:gd name="T50" fmla="*/ 2 w 23"/>
                <a:gd name="T51" fmla="*/ 27 h 27"/>
                <a:gd name="T52" fmla="*/ 1 w 23"/>
                <a:gd name="T53" fmla="*/ 27 h 27"/>
                <a:gd name="T54" fmla="*/ 0 w 23"/>
                <a:gd name="T55" fmla="*/ 27 h 27"/>
                <a:gd name="T56" fmla="*/ 0 w 23"/>
                <a:gd name="T57" fmla="*/ 26 h 27"/>
                <a:gd name="T58" fmla="*/ 1 w 23"/>
                <a:gd name="T59" fmla="*/ 25 h 27"/>
                <a:gd name="T60" fmla="*/ 2 w 23"/>
                <a:gd name="T61" fmla="*/ 25 h 27"/>
                <a:gd name="T62" fmla="*/ 4 w 23"/>
                <a:gd name="T63" fmla="*/ 24 h 27"/>
                <a:gd name="T64" fmla="*/ 4 w 23"/>
                <a:gd name="T65" fmla="*/ 12 h 27"/>
                <a:gd name="T66" fmla="*/ 4 w 23"/>
                <a:gd name="T6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7">
                  <a:moveTo>
                    <a:pt x="4" y="10"/>
                  </a:moveTo>
                  <a:cubicBezTo>
                    <a:pt x="4" y="8"/>
                    <a:pt x="4" y="4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4"/>
                    <a:pt x="7" y="9"/>
                    <a:pt x="7" y="12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4"/>
                    <a:pt x="8" y="25"/>
                  </a:cubicBezTo>
                  <a:cubicBezTo>
                    <a:pt x="8" y="25"/>
                    <a:pt x="16" y="25"/>
                    <a:pt x="17" y="25"/>
                  </a:cubicBezTo>
                  <a:cubicBezTo>
                    <a:pt x="19" y="25"/>
                    <a:pt x="21" y="20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1" y="26"/>
                    <a:pt x="21" y="27"/>
                  </a:cubicBezTo>
                  <a:cubicBezTo>
                    <a:pt x="21" y="27"/>
                    <a:pt x="18" y="27"/>
                    <a:pt x="14" y="27"/>
                  </a:cubicBezTo>
                  <a:cubicBezTo>
                    <a:pt x="11" y="27"/>
                    <a:pt x="7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" y="25"/>
                    <a:pt x="4" y="25"/>
                    <a:pt x="4" y="24"/>
                  </a:cubicBezTo>
                  <a:cubicBezTo>
                    <a:pt x="4" y="24"/>
                    <a:pt x="4" y="14"/>
                    <a:pt x="4" y="12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8" name="Freeform 32"/>
            <p:cNvSpPr>
              <a:spLocks/>
            </p:cNvSpPr>
            <p:nvPr userDrawn="1"/>
          </p:nvSpPr>
          <p:spPr bwMode="auto">
            <a:xfrm>
              <a:off x="8596313" y="331788"/>
              <a:ext cx="415925" cy="412750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79" name="Freeform 33"/>
            <p:cNvSpPr>
              <a:spLocks/>
            </p:cNvSpPr>
            <p:nvPr userDrawn="1"/>
          </p:nvSpPr>
          <p:spPr bwMode="auto">
            <a:xfrm>
              <a:off x="8628063" y="369888"/>
              <a:ext cx="390525" cy="384175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0" name="Freeform 34"/>
            <p:cNvSpPr>
              <a:spLocks/>
            </p:cNvSpPr>
            <p:nvPr userDrawn="1"/>
          </p:nvSpPr>
          <p:spPr bwMode="auto">
            <a:xfrm>
              <a:off x="9110663" y="334963"/>
              <a:ext cx="365125" cy="419100"/>
            </a:xfrm>
            <a:custGeom>
              <a:avLst/>
              <a:gdLst>
                <a:gd name="T0" fmla="*/ 36 w 115"/>
                <a:gd name="T1" fmla="*/ 61 h 132"/>
                <a:gd name="T2" fmla="*/ 60 w 115"/>
                <a:gd name="T3" fmla="*/ 60 h 132"/>
                <a:gd name="T4" fmla="*/ 68 w 115"/>
                <a:gd name="T5" fmla="*/ 52 h 132"/>
                <a:gd name="T6" fmla="*/ 70 w 115"/>
                <a:gd name="T7" fmla="*/ 42 h 132"/>
                <a:gd name="T8" fmla="*/ 71 w 115"/>
                <a:gd name="T9" fmla="*/ 41 h 132"/>
                <a:gd name="T10" fmla="*/ 76 w 115"/>
                <a:gd name="T11" fmla="*/ 41 h 132"/>
                <a:gd name="T12" fmla="*/ 77 w 115"/>
                <a:gd name="T13" fmla="*/ 43 h 132"/>
                <a:gd name="T14" fmla="*/ 76 w 115"/>
                <a:gd name="T15" fmla="*/ 64 h 132"/>
                <a:gd name="T16" fmla="*/ 77 w 115"/>
                <a:gd name="T17" fmla="*/ 83 h 132"/>
                <a:gd name="T18" fmla="*/ 76 w 115"/>
                <a:gd name="T19" fmla="*/ 85 h 132"/>
                <a:gd name="T20" fmla="*/ 72 w 115"/>
                <a:gd name="T21" fmla="*/ 85 h 132"/>
                <a:gd name="T22" fmla="*/ 71 w 115"/>
                <a:gd name="T23" fmla="*/ 84 h 132"/>
                <a:gd name="T24" fmla="*/ 69 w 115"/>
                <a:gd name="T25" fmla="*/ 75 h 132"/>
                <a:gd name="T26" fmla="*/ 61 w 115"/>
                <a:gd name="T27" fmla="*/ 68 h 132"/>
                <a:gd name="T28" fmla="*/ 36 w 115"/>
                <a:gd name="T29" fmla="*/ 67 h 132"/>
                <a:gd name="T30" fmla="*/ 36 w 115"/>
                <a:gd name="T31" fmla="*/ 78 h 132"/>
                <a:gd name="T32" fmla="*/ 36 w 115"/>
                <a:gd name="T33" fmla="*/ 110 h 132"/>
                <a:gd name="T34" fmla="*/ 47 w 115"/>
                <a:gd name="T35" fmla="*/ 124 h 132"/>
                <a:gd name="T36" fmla="*/ 61 w 115"/>
                <a:gd name="T37" fmla="*/ 126 h 132"/>
                <a:gd name="T38" fmla="*/ 77 w 115"/>
                <a:gd name="T39" fmla="*/ 125 h 132"/>
                <a:gd name="T40" fmla="*/ 93 w 115"/>
                <a:gd name="T41" fmla="*/ 119 h 132"/>
                <a:gd name="T42" fmla="*/ 108 w 115"/>
                <a:gd name="T43" fmla="*/ 99 h 132"/>
                <a:gd name="T44" fmla="*/ 111 w 115"/>
                <a:gd name="T45" fmla="*/ 98 h 132"/>
                <a:gd name="T46" fmla="*/ 114 w 115"/>
                <a:gd name="T47" fmla="*/ 100 h 132"/>
                <a:gd name="T48" fmla="*/ 114 w 115"/>
                <a:gd name="T49" fmla="*/ 102 h 132"/>
                <a:gd name="T50" fmla="*/ 104 w 115"/>
                <a:gd name="T51" fmla="*/ 130 h 132"/>
                <a:gd name="T52" fmla="*/ 100 w 115"/>
                <a:gd name="T53" fmla="*/ 132 h 132"/>
                <a:gd name="T54" fmla="*/ 84 w 115"/>
                <a:gd name="T55" fmla="*/ 132 h 132"/>
                <a:gd name="T56" fmla="*/ 26 w 115"/>
                <a:gd name="T57" fmla="*/ 132 h 132"/>
                <a:gd name="T58" fmla="*/ 10 w 115"/>
                <a:gd name="T59" fmla="*/ 132 h 132"/>
                <a:gd name="T60" fmla="*/ 2 w 115"/>
                <a:gd name="T61" fmla="*/ 132 h 132"/>
                <a:gd name="T62" fmla="*/ 0 w 115"/>
                <a:gd name="T63" fmla="*/ 131 h 132"/>
                <a:gd name="T64" fmla="*/ 0 w 115"/>
                <a:gd name="T65" fmla="*/ 126 h 132"/>
                <a:gd name="T66" fmla="*/ 2 w 115"/>
                <a:gd name="T67" fmla="*/ 125 h 132"/>
                <a:gd name="T68" fmla="*/ 10 w 115"/>
                <a:gd name="T69" fmla="*/ 125 h 132"/>
                <a:gd name="T70" fmla="*/ 19 w 115"/>
                <a:gd name="T71" fmla="*/ 117 h 132"/>
                <a:gd name="T72" fmla="*/ 19 w 115"/>
                <a:gd name="T73" fmla="*/ 73 h 132"/>
                <a:gd name="T74" fmla="*/ 19 w 115"/>
                <a:gd name="T75" fmla="*/ 55 h 132"/>
                <a:gd name="T76" fmla="*/ 18 w 115"/>
                <a:gd name="T77" fmla="*/ 14 h 132"/>
                <a:gd name="T78" fmla="*/ 9 w 115"/>
                <a:gd name="T79" fmla="*/ 7 h 132"/>
                <a:gd name="T80" fmla="*/ 2 w 115"/>
                <a:gd name="T81" fmla="*/ 7 h 132"/>
                <a:gd name="T82" fmla="*/ 1 w 115"/>
                <a:gd name="T83" fmla="*/ 6 h 132"/>
                <a:gd name="T84" fmla="*/ 1 w 115"/>
                <a:gd name="T85" fmla="*/ 1 h 132"/>
                <a:gd name="T86" fmla="*/ 2 w 115"/>
                <a:gd name="T87" fmla="*/ 0 h 132"/>
                <a:gd name="T88" fmla="*/ 25 w 115"/>
                <a:gd name="T89" fmla="*/ 0 h 132"/>
                <a:gd name="T90" fmla="*/ 33 w 115"/>
                <a:gd name="T91" fmla="*/ 0 h 132"/>
                <a:gd name="T92" fmla="*/ 88 w 115"/>
                <a:gd name="T93" fmla="*/ 0 h 132"/>
                <a:gd name="T94" fmla="*/ 96 w 115"/>
                <a:gd name="T95" fmla="*/ 0 h 132"/>
                <a:gd name="T96" fmla="*/ 97 w 115"/>
                <a:gd name="T97" fmla="*/ 1 h 132"/>
                <a:gd name="T98" fmla="*/ 107 w 115"/>
                <a:gd name="T99" fmla="*/ 31 h 132"/>
                <a:gd name="T100" fmla="*/ 106 w 115"/>
                <a:gd name="T101" fmla="*/ 32 h 132"/>
                <a:gd name="T102" fmla="*/ 103 w 115"/>
                <a:gd name="T103" fmla="*/ 34 h 132"/>
                <a:gd name="T104" fmla="*/ 102 w 115"/>
                <a:gd name="T105" fmla="*/ 33 h 132"/>
                <a:gd name="T106" fmla="*/ 83 w 115"/>
                <a:gd name="T107" fmla="*/ 12 h 132"/>
                <a:gd name="T108" fmla="*/ 69 w 115"/>
                <a:gd name="T109" fmla="*/ 7 h 132"/>
                <a:gd name="T110" fmla="*/ 36 w 115"/>
                <a:gd name="T111" fmla="*/ 6 h 132"/>
                <a:gd name="T112" fmla="*/ 36 w 115"/>
                <a:gd name="T11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132">
                  <a:moveTo>
                    <a:pt x="36" y="61"/>
                  </a:moveTo>
                  <a:cubicBezTo>
                    <a:pt x="38" y="61"/>
                    <a:pt x="57" y="60"/>
                    <a:pt x="60" y="60"/>
                  </a:cubicBezTo>
                  <a:cubicBezTo>
                    <a:pt x="65" y="59"/>
                    <a:pt x="66" y="57"/>
                    <a:pt x="68" y="52"/>
                  </a:cubicBezTo>
                  <a:cubicBezTo>
                    <a:pt x="69" y="50"/>
                    <a:pt x="69" y="46"/>
                    <a:pt x="70" y="42"/>
                  </a:cubicBezTo>
                  <a:cubicBezTo>
                    <a:pt x="70" y="42"/>
                    <a:pt x="70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41"/>
                    <a:pt x="77" y="42"/>
                    <a:pt x="77" y="43"/>
                  </a:cubicBezTo>
                  <a:cubicBezTo>
                    <a:pt x="76" y="46"/>
                    <a:pt x="76" y="61"/>
                    <a:pt x="76" y="64"/>
                  </a:cubicBezTo>
                  <a:cubicBezTo>
                    <a:pt x="76" y="70"/>
                    <a:pt x="77" y="79"/>
                    <a:pt x="77" y="83"/>
                  </a:cubicBezTo>
                  <a:cubicBezTo>
                    <a:pt x="77" y="84"/>
                    <a:pt x="77" y="85"/>
                    <a:pt x="76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85"/>
                    <a:pt x="71" y="85"/>
                    <a:pt x="71" y="84"/>
                  </a:cubicBezTo>
                  <a:cubicBezTo>
                    <a:pt x="70" y="81"/>
                    <a:pt x="69" y="77"/>
                    <a:pt x="69" y="75"/>
                  </a:cubicBezTo>
                  <a:cubicBezTo>
                    <a:pt x="67" y="71"/>
                    <a:pt x="65" y="68"/>
                    <a:pt x="61" y="68"/>
                  </a:cubicBezTo>
                  <a:cubicBezTo>
                    <a:pt x="52" y="67"/>
                    <a:pt x="39" y="67"/>
                    <a:pt x="36" y="6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88"/>
                    <a:pt x="36" y="106"/>
                    <a:pt x="36" y="110"/>
                  </a:cubicBezTo>
                  <a:cubicBezTo>
                    <a:pt x="37" y="120"/>
                    <a:pt x="41" y="123"/>
                    <a:pt x="47" y="124"/>
                  </a:cubicBezTo>
                  <a:cubicBezTo>
                    <a:pt x="51" y="125"/>
                    <a:pt x="56" y="126"/>
                    <a:pt x="61" y="126"/>
                  </a:cubicBezTo>
                  <a:cubicBezTo>
                    <a:pt x="64" y="126"/>
                    <a:pt x="73" y="126"/>
                    <a:pt x="77" y="125"/>
                  </a:cubicBezTo>
                  <a:cubicBezTo>
                    <a:pt x="80" y="125"/>
                    <a:pt x="88" y="123"/>
                    <a:pt x="93" y="119"/>
                  </a:cubicBezTo>
                  <a:cubicBezTo>
                    <a:pt x="95" y="117"/>
                    <a:pt x="106" y="103"/>
                    <a:pt x="108" y="99"/>
                  </a:cubicBezTo>
                  <a:cubicBezTo>
                    <a:pt x="109" y="98"/>
                    <a:pt x="110" y="98"/>
                    <a:pt x="111" y="98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5" y="101"/>
                    <a:pt x="114" y="102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1"/>
                    <a:pt x="102" y="132"/>
                    <a:pt x="100" y="132"/>
                  </a:cubicBezTo>
                  <a:cubicBezTo>
                    <a:pt x="99" y="132"/>
                    <a:pt x="95" y="132"/>
                    <a:pt x="84" y="132"/>
                  </a:cubicBezTo>
                  <a:cubicBezTo>
                    <a:pt x="73" y="132"/>
                    <a:pt x="55" y="132"/>
                    <a:pt x="26" y="132"/>
                  </a:cubicBezTo>
                  <a:cubicBezTo>
                    <a:pt x="19" y="132"/>
                    <a:pt x="14" y="132"/>
                    <a:pt x="10" y="132"/>
                  </a:cubicBezTo>
                  <a:cubicBezTo>
                    <a:pt x="6" y="132"/>
                    <a:pt x="4" y="132"/>
                    <a:pt x="2" y="132"/>
                  </a:cubicBezTo>
                  <a:cubicBezTo>
                    <a:pt x="1" y="132"/>
                    <a:pt x="0" y="132"/>
                    <a:pt x="0" y="13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5"/>
                    <a:pt x="1" y="125"/>
                    <a:pt x="2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8" y="125"/>
                    <a:pt x="19" y="124"/>
                    <a:pt x="19" y="117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39"/>
                    <a:pt x="19" y="16"/>
                    <a:pt x="18" y="14"/>
                  </a:cubicBezTo>
                  <a:cubicBezTo>
                    <a:pt x="18" y="8"/>
                    <a:pt x="16" y="7"/>
                    <a:pt x="9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" y="0"/>
                    <a:pt x="13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1" y="0"/>
                    <a:pt x="70" y="0"/>
                    <a:pt x="88" y="0"/>
                  </a:cubicBezTo>
                  <a:cubicBezTo>
                    <a:pt x="91" y="0"/>
                    <a:pt x="95" y="0"/>
                    <a:pt x="96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8" y="3"/>
                    <a:pt x="106" y="29"/>
                    <a:pt x="107" y="31"/>
                  </a:cubicBezTo>
                  <a:cubicBezTo>
                    <a:pt x="107" y="31"/>
                    <a:pt x="107" y="32"/>
                    <a:pt x="106" y="32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4"/>
                    <a:pt x="102" y="34"/>
                    <a:pt x="102" y="33"/>
                  </a:cubicBezTo>
                  <a:cubicBezTo>
                    <a:pt x="101" y="33"/>
                    <a:pt x="88" y="15"/>
                    <a:pt x="83" y="12"/>
                  </a:cubicBezTo>
                  <a:cubicBezTo>
                    <a:pt x="79" y="10"/>
                    <a:pt x="74" y="7"/>
                    <a:pt x="69" y="7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1" name="Freeform 35"/>
            <p:cNvSpPr>
              <a:spLocks/>
            </p:cNvSpPr>
            <p:nvPr userDrawn="1"/>
          </p:nvSpPr>
          <p:spPr bwMode="auto">
            <a:xfrm>
              <a:off x="9520238" y="328613"/>
              <a:ext cx="254000" cy="434975"/>
            </a:xfrm>
            <a:custGeom>
              <a:avLst/>
              <a:gdLst>
                <a:gd name="T0" fmla="*/ 13 w 80"/>
                <a:gd name="T1" fmla="*/ 127 h 137"/>
                <a:gd name="T2" fmla="*/ 9 w 80"/>
                <a:gd name="T3" fmla="*/ 125 h 137"/>
                <a:gd name="T4" fmla="*/ 6 w 80"/>
                <a:gd name="T5" fmla="*/ 128 h 137"/>
                <a:gd name="T6" fmla="*/ 2 w 80"/>
                <a:gd name="T7" fmla="*/ 130 h 137"/>
                <a:gd name="T8" fmla="*/ 1 w 80"/>
                <a:gd name="T9" fmla="*/ 127 h 137"/>
                <a:gd name="T10" fmla="*/ 4 w 80"/>
                <a:gd name="T11" fmla="*/ 94 h 137"/>
                <a:gd name="T12" fmla="*/ 5 w 80"/>
                <a:gd name="T13" fmla="*/ 93 h 137"/>
                <a:gd name="T14" fmla="*/ 8 w 80"/>
                <a:gd name="T15" fmla="*/ 93 h 137"/>
                <a:gd name="T16" fmla="*/ 9 w 80"/>
                <a:gd name="T17" fmla="*/ 94 h 137"/>
                <a:gd name="T18" fmla="*/ 16 w 80"/>
                <a:gd name="T19" fmla="*/ 116 h 137"/>
                <a:gd name="T20" fmla="*/ 42 w 80"/>
                <a:gd name="T21" fmla="*/ 129 h 137"/>
                <a:gd name="T22" fmla="*/ 67 w 80"/>
                <a:gd name="T23" fmla="*/ 106 h 137"/>
                <a:gd name="T24" fmla="*/ 38 w 80"/>
                <a:gd name="T25" fmla="*/ 74 h 137"/>
                <a:gd name="T26" fmla="*/ 11 w 80"/>
                <a:gd name="T27" fmla="*/ 59 h 137"/>
                <a:gd name="T28" fmla="*/ 2 w 80"/>
                <a:gd name="T29" fmla="*/ 32 h 137"/>
                <a:gd name="T30" fmla="*/ 13 w 80"/>
                <a:gd name="T31" fmla="*/ 9 h 137"/>
                <a:gd name="T32" fmla="*/ 39 w 80"/>
                <a:gd name="T33" fmla="*/ 0 h 137"/>
                <a:gd name="T34" fmla="*/ 61 w 80"/>
                <a:gd name="T35" fmla="*/ 4 h 137"/>
                <a:gd name="T36" fmla="*/ 65 w 80"/>
                <a:gd name="T37" fmla="*/ 4 h 137"/>
                <a:gd name="T38" fmla="*/ 67 w 80"/>
                <a:gd name="T39" fmla="*/ 2 h 137"/>
                <a:gd name="T40" fmla="*/ 70 w 80"/>
                <a:gd name="T41" fmla="*/ 1 h 137"/>
                <a:gd name="T42" fmla="*/ 71 w 80"/>
                <a:gd name="T43" fmla="*/ 4 h 137"/>
                <a:gd name="T44" fmla="*/ 74 w 80"/>
                <a:gd name="T45" fmla="*/ 33 h 137"/>
                <a:gd name="T46" fmla="*/ 73 w 80"/>
                <a:gd name="T47" fmla="*/ 35 h 137"/>
                <a:gd name="T48" fmla="*/ 71 w 80"/>
                <a:gd name="T49" fmla="*/ 36 h 137"/>
                <a:gd name="T50" fmla="*/ 69 w 80"/>
                <a:gd name="T51" fmla="*/ 35 h 137"/>
                <a:gd name="T52" fmla="*/ 58 w 80"/>
                <a:gd name="T53" fmla="*/ 14 h 137"/>
                <a:gd name="T54" fmla="*/ 38 w 80"/>
                <a:gd name="T55" fmla="*/ 6 h 137"/>
                <a:gd name="T56" fmla="*/ 15 w 80"/>
                <a:gd name="T57" fmla="*/ 28 h 137"/>
                <a:gd name="T58" fmla="*/ 21 w 80"/>
                <a:gd name="T59" fmla="*/ 44 h 137"/>
                <a:gd name="T60" fmla="*/ 42 w 80"/>
                <a:gd name="T61" fmla="*/ 55 h 137"/>
                <a:gd name="T62" fmla="*/ 72 w 80"/>
                <a:gd name="T63" fmla="*/ 71 h 137"/>
                <a:gd name="T64" fmla="*/ 80 w 80"/>
                <a:gd name="T65" fmla="*/ 96 h 137"/>
                <a:gd name="T66" fmla="*/ 42 w 80"/>
                <a:gd name="T67" fmla="*/ 137 h 137"/>
                <a:gd name="T68" fmla="*/ 13 w 80"/>
                <a:gd name="T69" fmla="*/ 12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37">
                  <a:moveTo>
                    <a:pt x="13" y="127"/>
                  </a:moveTo>
                  <a:cubicBezTo>
                    <a:pt x="11" y="125"/>
                    <a:pt x="9" y="125"/>
                    <a:pt x="9" y="125"/>
                  </a:cubicBezTo>
                  <a:cubicBezTo>
                    <a:pt x="7" y="125"/>
                    <a:pt x="7" y="126"/>
                    <a:pt x="6" y="128"/>
                  </a:cubicBezTo>
                  <a:cubicBezTo>
                    <a:pt x="4" y="130"/>
                    <a:pt x="4" y="130"/>
                    <a:pt x="2" y="130"/>
                  </a:cubicBezTo>
                  <a:cubicBezTo>
                    <a:pt x="1" y="130"/>
                    <a:pt x="0" y="129"/>
                    <a:pt x="1" y="127"/>
                  </a:cubicBezTo>
                  <a:cubicBezTo>
                    <a:pt x="1" y="123"/>
                    <a:pt x="3" y="99"/>
                    <a:pt x="4" y="94"/>
                  </a:cubicBezTo>
                  <a:cubicBezTo>
                    <a:pt x="4" y="93"/>
                    <a:pt x="4" y="93"/>
                    <a:pt x="5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4"/>
                  </a:cubicBezTo>
                  <a:cubicBezTo>
                    <a:pt x="9" y="100"/>
                    <a:pt x="9" y="106"/>
                    <a:pt x="16" y="116"/>
                  </a:cubicBezTo>
                  <a:cubicBezTo>
                    <a:pt x="21" y="124"/>
                    <a:pt x="31" y="129"/>
                    <a:pt x="42" y="129"/>
                  </a:cubicBezTo>
                  <a:cubicBezTo>
                    <a:pt x="53" y="129"/>
                    <a:pt x="67" y="123"/>
                    <a:pt x="67" y="106"/>
                  </a:cubicBezTo>
                  <a:cubicBezTo>
                    <a:pt x="67" y="87"/>
                    <a:pt x="53" y="80"/>
                    <a:pt x="38" y="74"/>
                  </a:cubicBezTo>
                  <a:cubicBezTo>
                    <a:pt x="33" y="72"/>
                    <a:pt x="19" y="68"/>
                    <a:pt x="11" y="59"/>
                  </a:cubicBezTo>
                  <a:cubicBezTo>
                    <a:pt x="5" y="53"/>
                    <a:pt x="2" y="45"/>
                    <a:pt x="2" y="32"/>
                  </a:cubicBezTo>
                  <a:cubicBezTo>
                    <a:pt x="2" y="23"/>
                    <a:pt x="8" y="14"/>
                    <a:pt x="13" y="9"/>
                  </a:cubicBezTo>
                  <a:cubicBezTo>
                    <a:pt x="20" y="2"/>
                    <a:pt x="29" y="0"/>
                    <a:pt x="39" y="0"/>
                  </a:cubicBezTo>
                  <a:cubicBezTo>
                    <a:pt x="50" y="0"/>
                    <a:pt x="58" y="3"/>
                    <a:pt x="61" y="4"/>
                  </a:cubicBezTo>
                  <a:cubicBezTo>
                    <a:pt x="63" y="5"/>
                    <a:pt x="64" y="5"/>
                    <a:pt x="65" y="4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9" y="1"/>
                    <a:pt x="70" y="1"/>
                  </a:cubicBezTo>
                  <a:cubicBezTo>
                    <a:pt x="71" y="1"/>
                    <a:pt x="71" y="2"/>
                    <a:pt x="71" y="4"/>
                  </a:cubicBezTo>
                  <a:cubicBezTo>
                    <a:pt x="71" y="10"/>
                    <a:pt x="74" y="29"/>
                    <a:pt x="74" y="33"/>
                  </a:cubicBezTo>
                  <a:cubicBezTo>
                    <a:pt x="74" y="34"/>
                    <a:pt x="74" y="35"/>
                    <a:pt x="73" y="35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0" y="36"/>
                    <a:pt x="70" y="36"/>
                    <a:pt x="69" y="35"/>
                  </a:cubicBezTo>
                  <a:cubicBezTo>
                    <a:pt x="68" y="30"/>
                    <a:pt x="66" y="22"/>
                    <a:pt x="58" y="14"/>
                  </a:cubicBezTo>
                  <a:cubicBezTo>
                    <a:pt x="53" y="9"/>
                    <a:pt x="46" y="6"/>
                    <a:pt x="38" y="6"/>
                  </a:cubicBezTo>
                  <a:cubicBezTo>
                    <a:pt x="21" y="6"/>
                    <a:pt x="15" y="19"/>
                    <a:pt x="15" y="28"/>
                  </a:cubicBezTo>
                  <a:cubicBezTo>
                    <a:pt x="15" y="33"/>
                    <a:pt x="16" y="39"/>
                    <a:pt x="21" y="44"/>
                  </a:cubicBezTo>
                  <a:cubicBezTo>
                    <a:pt x="26" y="50"/>
                    <a:pt x="37" y="54"/>
                    <a:pt x="42" y="55"/>
                  </a:cubicBezTo>
                  <a:cubicBezTo>
                    <a:pt x="55" y="59"/>
                    <a:pt x="65" y="63"/>
                    <a:pt x="72" y="71"/>
                  </a:cubicBezTo>
                  <a:cubicBezTo>
                    <a:pt x="77" y="77"/>
                    <a:pt x="80" y="84"/>
                    <a:pt x="80" y="96"/>
                  </a:cubicBezTo>
                  <a:cubicBezTo>
                    <a:pt x="80" y="118"/>
                    <a:pt x="67" y="137"/>
                    <a:pt x="42" y="137"/>
                  </a:cubicBezTo>
                  <a:cubicBezTo>
                    <a:pt x="29" y="137"/>
                    <a:pt x="20" y="133"/>
                    <a:pt x="13" y="127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2" name="Freeform 36"/>
            <p:cNvSpPr>
              <a:spLocks noEditPoints="1"/>
            </p:cNvSpPr>
            <p:nvPr userDrawn="1"/>
          </p:nvSpPr>
          <p:spPr bwMode="auto">
            <a:xfrm>
              <a:off x="9825038" y="334963"/>
              <a:ext cx="330200" cy="419100"/>
            </a:xfrm>
            <a:custGeom>
              <a:avLst/>
              <a:gdLst>
                <a:gd name="T0" fmla="*/ 19 w 104"/>
                <a:gd name="T1" fmla="*/ 51 h 132"/>
                <a:gd name="T2" fmla="*/ 19 w 104"/>
                <a:gd name="T3" fmla="*/ 18 h 132"/>
                <a:gd name="T4" fmla="*/ 7 w 104"/>
                <a:gd name="T5" fmla="*/ 7 h 132"/>
                <a:gd name="T6" fmla="*/ 1 w 104"/>
                <a:gd name="T7" fmla="*/ 7 h 132"/>
                <a:gd name="T8" fmla="*/ 0 w 104"/>
                <a:gd name="T9" fmla="*/ 6 h 132"/>
                <a:gd name="T10" fmla="*/ 0 w 104"/>
                <a:gd name="T11" fmla="*/ 1 h 132"/>
                <a:gd name="T12" fmla="*/ 1 w 104"/>
                <a:gd name="T13" fmla="*/ 0 h 132"/>
                <a:gd name="T14" fmla="*/ 26 w 104"/>
                <a:gd name="T15" fmla="*/ 0 h 132"/>
                <a:gd name="T16" fmla="*/ 49 w 104"/>
                <a:gd name="T17" fmla="*/ 0 h 132"/>
                <a:gd name="T18" fmla="*/ 82 w 104"/>
                <a:gd name="T19" fmla="*/ 5 h 132"/>
                <a:gd name="T20" fmla="*/ 96 w 104"/>
                <a:gd name="T21" fmla="*/ 30 h 132"/>
                <a:gd name="T22" fmla="*/ 74 w 104"/>
                <a:gd name="T23" fmla="*/ 61 h 132"/>
                <a:gd name="T24" fmla="*/ 74 w 104"/>
                <a:gd name="T25" fmla="*/ 61 h 132"/>
                <a:gd name="T26" fmla="*/ 104 w 104"/>
                <a:gd name="T27" fmla="*/ 98 h 132"/>
                <a:gd name="T28" fmla="*/ 90 w 104"/>
                <a:gd name="T29" fmla="*/ 126 h 132"/>
                <a:gd name="T30" fmla="*/ 55 w 104"/>
                <a:gd name="T31" fmla="*/ 132 h 132"/>
                <a:gd name="T32" fmla="*/ 27 w 104"/>
                <a:gd name="T33" fmla="*/ 132 h 132"/>
                <a:gd name="T34" fmla="*/ 3 w 104"/>
                <a:gd name="T35" fmla="*/ 132 h 132"/>
                <a:gd name="T36" fmla="*/ 1 w 104"/>
                <a:gd name="T37" fmla="*/ 131 h 132"/>
                <a:gd name="T38" fmla="*/ 1 w 104"/>
                <a:gd name="T39" fmla="*/ 126 h 132"/>
                <a:gd name="T40" fmla="*/ 2 w 104"/>
                <a:gd name="T41" fmla="*/ 125 h 132"/>
                <a:gd name="T42" fmla="*/ 11 w 104"/>
                <a:gd name="T43" fmla="*/ 125 h 132"/>
                <a:gd name="T44" fmla="*/ 19 w 104"/>
                <a:gd name="T45" fmla="*/ 117 h 132"/>
                <a:gd name="T46" fmla="*/ 19 w 104"/>
                <a:gd name="T47" fmla="*/ 73 h 132"/>
                <a:gd name="T48" fmla="*/ 19 w 104"/>
                <a:gd name="T49" fmla="*/ 51 h 132"/>
                <a:gd name="T50" fmla="*/ 36 w 104"/>
                <a:gd name="T51" fmla="*/ 58 h 132"/>
                <a:gd name="T52" fmla="*/ 46 w 104"/>
                <a:gd name="T53" fmla="*/ 59 h 132"/>
                <a:gd name="T54" fmla="*/ 69 w 104"/>
                <a:gd name="T55" fmla="*/ 54 h 132"/>
                <a:gd name="T56" fmla="*/ 79 w 104"/>
                <a:gd name="T57" fmla="*/ 32 h 132"/>
                <a:gd name="T58" fmla="*/ 70 w 104"/>
                <a:gd name="T59" fmla="*/ 12 h 132"/>
                <a:gd name="T60" fmla="*/ 45 w 104"/>
                <a:gd name="T61" fmla="*/ 6 h 132"/>
                <a:gd name="T62" fmla="*/ 39 w 104"/>
                <a:gd name="T63" fmla="*/ 6 h 132"/>
                <a:gd name="T64" fmla="*/ 36 w 104"/>
                <a:gd name="T65" fmla="*/ 9 h 132"/>
                <a:gd name="T66" fmla="*/ 36 w 104"/>
                <a:gd name="T67" fmla="*/ 45 h 132"/>
                <a:gd name="T68" fmla="*/ 36 w 104"/>
                <a:gd name="T69" fmla="*/ 58 h 132"/>
                <a:gd name="T70" fmla="*/ 36 w 104"/>
                <a:gd name="T71" fmla="*/ 76 h 132"/>
                <a:gd name="T72" fmla="*/ 36 w 104"/>
                <a:gd name="T73" fmla="*/ 102 h 132"/>
                <a:gd name="T74" fmla="*/ 55 w 104"/>
                <a:gd name="T75" fmla="*/ 126 h 132"/>
                <a:gd name="T76" fmla="*/ 85 w 104"/>
                <a:gd name="T77" fmla="*/ 97 h 132"/>
                <a:gd name="T78" fmla="*/ 67 w 104"/>
                <a:gd name="T79" fmla="*/ 68 h 132"/>
                <a:gd name="T80" fmla="*/ 42 w 104"/>
                <a:gd name="T81" fmla="*/ 65 h 132"/>
                <a:gd name="T82" fmla="*/ 36 w 104"/>
                <a:gd name="T83" fmla="*/ 65 h 132"/>
                <a:gd name="T84" fmla="*/ 36 w 104"/>
                <a:gd name="T85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32">
                  <a:moveTo>
                    <a:pt x="19" y="51"/>
                  </a:moveTo>
                  <a:cubicBezTo>
                    <a:pt x="19" y="44"/>
                    <a:pt x="19" y="22"/>
                    <a:pt x="19" y="18"/>
                  </a:cubicBezTo>
                  <a:cubicBezTo>
                    <a:pt x="18" y="8"/>
                    <a:pt x="15" y="7"/>
                    <a:pt x="7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12" y="0"/>
                    <a:pt x="26" y="0"/>
                  </a:cubicBezTo>
                  <a:cubicBezTo>
                    <a:pt x="32" y="0"/>
                    <a:pt x="43" y="0"/>
                    <a:pt x="49" y="0"/>
                  </a:cubicBezTo>
                  <a:cubicBezTo>
                    <a:pt x="64" y="0"/>
                    <a:pt x="76" y="1"/>
                    <a:pt x="82" y="5"/>
                  </a:cubicBezTo>
                  <a:cubicBezTo>
                    <a:pt x="93" y="11"/>
                    <a:pt x="96" y="19"/>
                    <a:pt x="96" y="30"/>
                  </a:cubicBezTo>
                  <a:cubicBezTo>
                    <a:pt x="96" y="49"/>
                    <a:pt x="88" y="53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92" y="67"/>
                    <a:pt x="104" y="78"/>
                    <a:pt x="104" y="98"/>
                  </a:cubicBezTo>
                  <a:cubicBezTo>
                    <a:pt x="104" y="107"/>
                    <a:pt x="99" y="120"/>
                    <a:pt x="90" y="126"/>
                  </a:cubicBezTo>
                  <a:cubicBezTo>
                    <a:pt x="82" y="131"/>
                    <a:pt x="72" y="132"/>
                    <a:pt x="55" y="132"/>
                  </a:cubicBezTo>
                  <a:cubicBezTo>
                    <a:pt x="42" y="132"/>
                    <a:pt x="35" y="132"/>
                    <a:pt x="27" y="132"/>
                  </a:cubicBezTo>
                  <a:cubicBezTo>
                    <a:pt x="18" y="132"/>
                    <a:pt x="7" y="132"/>
                    <a:pt x="3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5"/>
                    <a:pt x="2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7" y="125"/>
                    <a:pt x="18" y="123"/>
                    <a:pt x="19" y="117"/>
                  </a:cubicBezTo>
                  <a:cubicBezTo>
                    <a:pt x="19" y="113"/>
                    <a:pt x="19" y="88"/>
                    <a:pt x="19" y="73"/>
                  </a:cubicBezTo>
                  <a:lnTo>
                    <a:pt x="19" y="51"/>
                  </a:lnTo>
                  <a:close/>
                  <a:moveTo>
                    <a:pt x="36" y="58"/>
                  </a:moveTo>
                  <a:cubicBezTo>
                    <a:pt x="39" y="59"/>
                    <a:pt x="42" y="59"/>
                    <a:pt x="46" y="59"/>
                  </a:cubicBezTo>
                  <a:cubicBezTo>
                    <a:pt x="56" y="59"/>
                    <a:pt x="65" y="57"/>
                    <a:pt x="69" y="54"/>
                  </a:cubicBezTo>
                  <a:cubicBezTo>
                    <a:pt x="77" y="48"/>
                    <a:pt x="79" y="40"/>
                    <a:pt x="79" y="32"/>
                  </a:cubicBezTo>
                  <a:cubicBezTo>
                    <a:pt x="79" y="25"/>
                    <a:pt x="77" y="17"/>
                    <a:pt x="70" y="12"/>
                  </a:cubicBezTo>
                  <a:cubicBezTo>
                    <a:pt x="64" y="8"/>
                    <a:pt x="54" y="6"/>
                    <a:pt x="45" y="6"/>
                  </a:cubicBezTo>
                  <a:cubicBezTo>
                    <a:pt x="42" y="6"/>
                    <a:pt x="40" y="6"/>
                    <a:pt x="39" y="6"/>
                  </a:cubicBezTo>
                  <a:cubicBezTo>
                    <a:pt x="37" y="6"/>
                    <a:pt x="36" y="8"/>
                    <a:pt x="36" y="9"/>
                  </a:cubicBezTo>
                  <a:cubicBezTo>
                    <a:pt x="36" y="13"/>
                    <a:pt x="36" y="29"/>
                    <a:pt x="36" y="45"/>
                  </a:cubicBezTo>
                  <a:lnTo>
                    <a:pt x="36" y="58"/>
                  </a:lnTo>
                  <a:close/>
                  <a:moveTo>
                    <a:pt x="36" y="76"/>
                  </a:moveTo>
                  <a:cubicBezTo>
                    <a:pt x="36" y="102"/>
                    <a:pt x="36" y="102"/>
                    <a:pt x="36" y="102"/>
                  </a:cubicBezTo>
                  <a:cubicBezTo>
                    <a:pt x="36" y="119"/>
                    <a:pt x="40" y="126"/>
                    <a:pt x="55" y="126"/>
                  </a:cubicBezTo>
                  <a:cubicBezTo>
                    <a:pt x="71" y="126"/>
                    <a:pt x="85" y="119"/>
                    <a:pt x="85" y="97"/>
                  </a:cubicBezTo>
                  <a:cubicBezTo>
                    <a:pt x="85" y="82"/>
                    <a:pt x="78" y="72"/>
                    <a:pt x="67" y="68"/>
                  </a:cubicBezTo>
                  <a:cubicBezTo>
                    <a:pt x="59" y="65"/>
                    <a:pt x="50" y="65"/>
                    <a:pt x="42" y="65"/>
                  </a:cubicBezTo>
                  <a:cubicBezTo>
                    <a:pt x="36" y="65"/>
                    <a:pt x="36" y="65"/>
                    <a:pt x="36" y="65"/>
                  </a:cubicBezTo>
                  <a:lnTo>
                    <a:pt x="36" y="7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3" name="Freeform 37"/>
            <p:cNvSpPr>
              <a:spLocks noEditPoints="1"/>
            </p:cNvSpPr>
            <p:nvPr userDrawn="1"/>
          </p:nvSpPr>
          <p:spPr bwMode="auto">
            <a:xfrm>
              <a:off x="8599488" y="858838"/>
              <a:ext cx="66675" cy="85725"/>
            </a:xfrm>
            <a:custGeom>
              <a:avLst/>
              <a:gdLst>
                <a:gd name="T0" fmla="*/ 4 w 21"/>
                <a:gd name="T1" fmla="*/ 11 h 27"/>
                <a:gd name="T2" fmla="*/ 3 w 21"/>
                <a:gd name="T3" fmla="*/ 4 h 27"/>
                <a:gd name="T4" fmla="*/ 1 w 21"/>
                <a:gd name="T5" fmla="*/ 2 h 27"/>
                <a:gd name="T6" fmla="*/ 0 w 21"/>
                <a:gd name="T7" fmla="*/ 2 h 27"/>
                <a:gd name="T8" fmla="*/ 0 w 21"/>
                <a:gd name="T9" fmla="*/ 1 h 27"/>
                <a:gd name="T10" fmla="*/ 0 w 21"/>
                <a:gd name="T11" fmla="*/ 1 h 27"/>
                <a:gd name="T12" fmla="*/ 0 w 21"/>
                <a:gd name="T13" fmla="*/ 0 h 27"/>
                <a:gd name="T14" fmla="*/ 5 w 21"/>
                <a:gd name="T15" fmla="*/ 0 h 27"/>
                <a:gd name="T16" fmla="*/ 10 w 21"/>
                <a:gd name="T17" fmla="*/ 0 h 27"/>
                <a:gd name="T18" fmla="*/ 16 w 21"/>
                <a:gd name="T19" fmla="*/ 1 h 27"/>
                <a:gd name="T20" fmla="*/ 19 w 21"/>
                <a:gd name="T21" fmla="*/ 6 h 27"/>
                <a:gd name="T22" fmla="*/ 14 w 21"/>
                <a:gd name="T23" fmla="*/ 12 h 27"/>
                <a:gd name="T24" fmla="*/ 15 w 21"/>
                <a:gd name="T25" fmla="*/ 13 h 27"/>
                <a:gd name="T26" fmla="*/ 21 w 21"/>
                <a:gd name="T27" fmla="*/ 20 h 27"/>
                <a:gd name="T28" fmla="*/ 18 w 21"/>
                <a:gd name="T29" fmla="*/ 25 h 27"/>
                <a:gd name="T30" fmla="*/ 11 w 21"/>
                <a:gd name="T31" fmla="*/ 27 h 27"/>
                <a:gd name="T32" fmla="*/ 5 w 21"/>
                <a:gd name="T33" fmla="*/ 27 h 27"/>
                <a:gd name="T34" fmla="*/ 0 w 21"/>
                <a:gd name="T35" fmla="*/ 27 h 27"/>
                <a:gd name="T36" fmla="*/ 0 w 21"/>
                <a:gd name="T37" fmla="*/ 27 h 27"/>
                <a:gd name="T38" fmla="*/ 0 w 21"/>
                <a:gd name="T39" fmla="*/ 26 h 27"/>
                <a:gd name="T40" fmla="*/ 0 w 21"/>
                <a:gd name="T41" fmla="*/ 25 h 27"/>
                <a:gd name="T42" fmla="*/ 2 w 21"/>
                <a:gd name="T43" fmla="*/ 25 h 27"/>
                <a:gd name="T44" fmla="*/ 3 w 21"/>
                <a:gd name="T45" fmla="*/ 24 h 27"/>
                <a:gd name="T46" fmla="*/ 4 w 21"/>
                <a:gd name="T47" fmla="*/ 15 h 27"/>
                <a:gd name="T48" fmla="*/ 4 w 21"/>
                <a:gd name="T49" fmla="*/ 11 h 27"/>
                <a:gd name="T50" fmla="*/ 7 w 21"/>
                <a:gd name="T51" fmla="*/ 12 h 27"/>
                <a:gd name="T52" fmla="*/ 9 w 21"/>
                <a:gd name="T53" fmla="*/ 12 h 27"/>
                <a:gd name="T54" fmla="*/ 13 w 21"/>
                <a:gd name="T55" fmla="*/ 11 h 27"/>
                <a:gd name="T56" fmla="*/ 16 w 21"/>
                <a:gd name="T57" fmla="*/ 7 h 27"/>
                <a:gd name="T58" fmla="*/ 14 w 21"/>
                <a:gd name="T59" fmla="*/ 3 h 27"/>
                <a:gd name="T60" fmla="*/ 9 w 21"/>
                <a:gd name="T61" fmla="*/ 1 h 27"/>
                <a:gd name="T62" fmla="*/ 7 w 21"/>
                <a:gd name="T63" fmla="*/ 2 h 27"/>
                <a:gd name="T64" fmla="*/ 7 w 21"/>
                <a:gd name="T65" fmla="*/ 2 h 27"/>
                <a:gd name="T66" fmla="*/ 7 w 21"/>
                <a:gd name="T67" fmla="*/ 9 h 27"/>
                <a:gd name="T68" fmla="*/ 7 w 21"/>
                <a:gd name="T69" fmla="*/ 12 h 27"/>
                <a:gd name="T70" fmla="*/ 7 w 21"/>
                <a:gd name="T71" fmla="*/ 16 h 27"/>
                <a:gd name="T72" fmla="*/ 7 w 21"/>
                <a:gd name="T73" fmla="*/ 21 h 27"/>
                <a:gd name="T74" fmla="*/ 11 w 21"/>
                <a:gd name="T75" fmla="*/ 26 h 27"/>
                <a:gd name="T76" fmla="*/ 17 w 21"/>
                <a:gd name="T77" fmla="*/ 20 h 27"/>
                <a:gd name="T78" fmla="*/ 13 w 21"/>
                <a:gd name="T79" fmla="*/ 14 h 27"/>
                <a:gd name="T80" fmla="*/ 8 w 21"/>
                <a:gd name="T81" fmla="*/ 13 h 27"/>
                <a:gd name="T82" fmla="*/ 7 w 21"/>
                <a:gd name="T83" fmla="*/ 13 h 27"/>
                <a:gd name="T84" fmla="*/ 7 w 21"/>
                <a:gd name="T8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4" y="11"/>
                  </a:moveTo>
                  <a:cubicBezTo>
                    <a:pt x="4" y="9"/>
                    <a:pt x="3" y="5"/>
                    <a:pt x="3" y="4"/>
                  </a:cubicBezTo>
                  <a:cubicBezTo>
                    <a:pt x="3" y="2"/>
                    <a:pt x="3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2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10"/>
                    <a:pt x="17" y="11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8" y="14"/>
                    <a:pt x="21" y="16"/>
                    <a:pt x="21" y="20"/>
                  </a:cubicBezTo>
                  <a:cubicBezTo>
                    <a:pt x="21" y="22"/>
                    <a:pt x="19" y="24"/>
                    <a:pt x="18" y="25"/>
                  </a:cubicBezTo>
                  <a:cubicBezTo>
                    <a:pt x="16" y="26"/>
                    <a:pt x="14" y="27"/>
                    <a:pt x="11" y="27"/>
                  </a:cubicBezTo>
                  <a:cubicBezTo>
                    <a:pt x="8" y="27"/>
                    <a:pt x="7" y="27"/>
                    <a:pt x="5" y="27"/>
                  </a:cubicBezTo>
                  <a:cubicBezTo>
                    <a:pt x="3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4"/>
                  </a:cubicBezTo>
                  <a:cubicBezTo>
                    <a:pt x="3" y="23"/>
                    <a:pt x="4" y="18"/>
                    <a:pt x="4" y="15"/>
                  </a:cubicBezTo>
                  <a:lnTo>
                    <a:pt x="4" y="11"/>
                  </a:lnTo>
                  <a:close/>
                  <a:moveTo>
                    <a:pt x="7" y="12"/>
                  </a:moveTo>
                  <a:cubicBezTo>
                    <a:pt x="8" y="12"/>
                    <a:pt x="8" y="12"/>
                    <a:pt x="9" y="12"/>
                  </a:cubicBezTo>
                  <a:cubicBezTo>
                    <a:pt x="11" y="12"/>
                    <a:pt x="13" y="12"/>
                    <a:pt x="13" y="11"/>
                  </a:cubicBezTo>
                  <a:cubicBezTo>
                    <a:pt x="15" y="10"/>
                    <a:pt x="16" y="8"/>
                    <a:pt x="16" y="7"/>
                  </a:cubicBezTo>
                  <a:cubicBezTo>
                    <a:pt x="16" y="5"/>
                    <a:pt x="15" y="4"/>
                    <a:pt x="14" y="3"/>
                  </a:cubicBezTo>
                  <a:cubicBezTo>
                    <a:pt x="12" y="2"/>
                    <a:pt x="11" y="1"/>
                    <a:pt x="9" y="1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6"/>
                    <a:pt x="7" y="9"/>
                  </a:cubicBezTo>
                  <a:lnTo>
                    <a:pt x="7" y="12"/>
                  </a:lnTo>
                  <a:close/>
                  <a:moveTo>
                    <a:pt x="7" y="1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4"/>
                    <a:pt x="8" y="26"/>
                    <a:pt x="11" y="26"/>
                  </a:cubicBezTo>
                  <a:cubicBezTo>
                    <a:pt x="14" y="26"/>
                    <a:pt x="17" y="24"/>
                    <a:pt x="17" y="20"/>
                  </a:cubicBezTo>
                  <a:cubicBezTo>
                    <a:pt x="17" y="17"/>
                    <a:pt x="15" y="15"/>
                    <a:pt x="13" y="14"/>
                  </a:cubicBezTo>
                  <a:cubicBezTo>
                    <a:pt x="11" y="13"/>
                    <a:pt x="10" y="13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4" name="Freeform 38"/>
            <p:cNvSpPr>
              <a:spLocks/>
            </p:cNvSpPr>
            <p:nvPr userDrawn="1"/>
          </p:nvSpPr>
          <p:spPr bwMode="auto">
            <a:xfrm>
              <a:off x="8704263" y="858838"/>
              <a:ext cx="85725" cy="85725"/>
            </a:xfrm>
            <a:custGeom>
              <a:avLst/>
              <a:gdLst>
                <a:gd name="T0" fmla="*/ 8 w 27"/>
                <a:gd name="T1" fmla="*/ 26 h 27"/>
                <a:gd name="T2" fmla="*/ 4 w 27"/>
                <a:gd name="T3" fmla="*/ 21 h 27"/>
                <a:gd name="T4" fmla="*/ 3 w 27"/>
                <a:gd name="T5" fmla="*/ 12 h 27"/>
                <a:gd name="T6" fmla="*/ 3 w 27"/>
                <a:gd name="T7" fmla="*/ 4 h 27"/>
                <a:gd name="T8" fmla="*/ 2 w 27"/>
                <a:gd name="T9" fmla="*/ 2 h 27"/>
                <a:gd name="T10" fmla="*/ 0 w 27"/>
                <a:gd name="T11" fmla="*/ 2 h 27"/>
                <a:gd name="T12" fmla="*/ 0 w 27"/>
                <a:gd name="T13" fmla="*/ 1 h 27"/>
                <a:gd name="T14" fmla="*/ 0 w 27"/>
                <a:gd name="T15" fmla="*/ 1 h 27"/>
                <a:gd name="T16" fmla="*/ 0 w 27"/>
                <a:gd name="T17" fmla="*/ 0 h 27"/>
                <a:gd name="T18" fmla="*/ 5 w 27"/>
                <a:gd name="T19" fmla="*/ 0 h 27"/>
                <a:gd name="T20" fmla="*/ 10 w 27"/>
                <a:gd name="T21" fmla="*/ 0 h 27"/>
                <a:gd name="T22" fmla="*/ 11 w 27"/>
                <a:gd name="T23" fmla="*/ 1 h 27"/>
                <a:gd name="T24" fmla="*/ 11 w 27"/>
                <a:gd name="T25" fmla="*/ 1 h 27"/>
                <a:gd name="T26" fmla="*/ 10 w 27"/>
                <a:gd name="T27" fmla="*/ 2 h 27"/>
                <a:gd name="T28" fmla="*/ 9 w 27"/>
                <a:gd name="T29" fmla="*/ 2 h 27"/>
                <a:gd name="T30" fmla="*/ 7 w 27"/>
                <a:gd name="T31" fmla="*/ 3 h 27"/>
                <a:gd name="T32" fmla="*/ 7 w 27"/>
                <a:gd name="T33" fmla="*/ 8 h 27"/>
                <a:gd name="T34" fmla="*/ 7 w 27"/>
                <a:gd name="T35" fmla="*/ 11 h 27"/>
                <a:gd name="T36" fmla="*/ 7 w 27"/>
                <a:gd name="T37" fmla="*/ 18 h 27"/>
                <a:gd name="T38" fmla="*/ 8 w 27"/>
                <a:gd name="T39" fmla="*/ 23 h 27"/>
                <a:gd name="T40" fmla="*/ 14 w 27"/>
                <a:gd name="T41" fmla="*/ 26 h 27"/>
                <a:gd name="T42" fmla="*/ 20 w 27"/>
                <a:gd name="T43" fmla="*/ 24 h 27"/>
                <a:gd name="T44" fmla="*/ 22 w 27"/>
                <a:gd name="T45" fmla="*/ 17 h 27"/>
                <a:gd name="T46" fmla="*/ 22 w 27"/>
                <a:gd name="T47" fmla="*/ 9 h 27"/>
                <a:gd name="T48" fmla="*/ 21 w 27"/>
                <a:gd name="T49" fmla="*/ 3 h 27"/>
                <a:gd name="T50" fmla="*/ 20 w 27"/>
                <a:gd name="T51" fmla="*/ 2 h 27"/>
                <a:gd name="T52" fmla="*/ 18 w 27"/>
                <a:gd name="T53" fmla="*/ 2 h 27"/>
                <a:gd name="T54" fmla="*/ 18 w 27"/>
                <a:gd name="T55" fmla="*/ 1 h 27"/>
                <a:gd name="T56" fmla="*/ 18 w 27"/>
                <a:gd name="T57" fmla="*/ 1 h 27"/>
                <a:gd name="T58" fmla="*/ 18 w 27"/>
                <a:gd name="T59" fmla="*/ 0 h 27"/>
                <a:gd name="T60" fmla="*/ 23 w 27"/>
                <a:gd name="T61" fmla="*/ 0 h 27"/>
                <a:gd name="T62" fmla="*/ 27 w 27"/>
                <a:gd name="T63" fmla="*/ 0 h 27"/>
                <a:gd name="T64" fmla="*/ 27 w 27"/>
                <a:gd name="T65" fmla="*/ 1 h 27"/>
                <a:gd name="T66" fmla="*/ 27 w 27"/>
                <a:gd name="T67" fmla="*/ 1 h 27"/>
                <a:gd name="T68" fmla="*/ 27 w 27"/>
                <a:gd name="T69" fmla="*/ 2 h 27"/>
                <a:gd name="T70" fmla="*/ 25 w 27"/>
                <a:gd name="T71" fmla="*/ 2 h 27"/>
                <a:gd name="T72" fmla="*/ 24 w 27"/>
                <a:gd name="T73" fmla="*/ 3 h 27"/>
                <a:gd name="T74" fmla="*/ 24 w 27"/>
                <a:gd name="T75" fmla="*/ 9 h 27"/>
                <a:gd name="T76" fmla="*/ 23 w 27"/>
                <a:gd name="T77" fmla="*/ 18 h 27"/>
                <a:gd name="T78" fmla="*/ 20 w 27"/>
                <a:gd name="T79" fmla="*/ 25 h 27"/>
                <a:gd name="T80" fmla="*/ 13 w 27"/>
                <a:gd name="T81" fmla="*/ 27 h 27"/>
                <a:gd name="T82" fmla="*/ 8 w 27"/>
                <a:gd name="T83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" h="27">
                  <a:moveTo>
                    <a:pt x="8" y="26"/>
                  </a:moveTo>
                  <a:cubicBezTo>
                    <a:pt x="6" y="25"/>
                    <a:pt x="5" y="24"/>
                    <a:pt x="4" y="21"/>
                  </a:cubicBezTo>
                  <a:cubicBezTo>
                    <a:pt x="4" y="20"/>
                    <a:pt x="3" y="17"/>
                    <a:pt x="3" y="1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7"/>
                    <a:pt x="7" y="18"/>
                  </a:cubicBezTo>
                  <a:cubicBezTo>
                    <a:pt x="7" y="20"/>
                    <a:pt x="7" y="22"/>
                    <a:pt x="8" y="23"/>
                  </a:cubicBezTo>
                  <a:cubicBezTo>
                    <a:pt x="10" y="25"/>
                    <a:pt x="12" y="26"/>
                    <a:pt x="14" y="26"/>
                  </a:cubicBezTo>
                  <a:cubicBezTo>
                    <a:pt x="16" y="26"/>
                    <a:pt x="18" y="25"/>
                    <a:pt x="20" y="24"/>
                  </a:cubicBezTo>
                  <a:cubicBezTo>
                    <a:pt x="21" y="22"/>
                    <a:pt x="22" y="20"/>
                    <a:pt x="22" y="1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6"/>
                    <a:pt x="21" y="4"/>
                    <a:pt x="21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4"/>
                    <a:pt x="24" y="9"/>
                    <a:pt x="24" y="9"/>
                  </a:cubicBezTo>
                  <a:cubicBezTo>
                    <a:pt x="24" y="10"/>
                    <a:pt x="24" y="16"/>
                    <a:pt x="23" y="18"/>
                  </a:cubicBezTo>
                  <a:cubicBezTo>
                    <a:pt x="23" y="21"/>
                    <a:pt x="22" y="23"/>
                    <a:pt x="20" y="25"/>
                  </a:cubicBezTo>
                  <a:cubicBezTo>
                    <a:pt x="19" y="26"/>
                    <a:pt x="17" y="27"/>
                    <a:pt x="13" y="27"/>
                  </a:cubicBezTo>
                  <a:cubicBezTo>
                    <a:pt x="11" y="27"/>
                    <a:pt x="10" y="27"/>
                    <a:pt x="8" y="26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5" name="Freeform 39"/>
            <p:cNvSpPr>
              <a:spLocks/>
            </p:cNvSpPr>
            <p:nvPr userDrawn="1"/>
          </p:nvSpPr>
          <p:spPr bwMode="auto">
            <a:xfrm>
              <a:off x="88280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6" name="Freeform 40"/>
            <p:cNvSpPr>
              <a:spLocks/>
            </p:cNvSpPr>
            <p:nvPr userDrawn="1"/>
          </p:nvSpPr>
          <p:spPr bwMode="auto">
            <a:xfrm>
              <a:off x="8920163" y="858838"/>
              <a:ext cx="34925" cy="85725"/>
            </a:xfrm>
            <a:custGeom>
              <a:avLst/>
              <a:gdLst>
                <a:gd name="T0" fmla="*/ 4 w 11"/>
                <a:gd name="T1" fmla="*/ 11 h 27"/>
                <a:gd name="T2" fmla="*/ 4 w 11"/>
                <a:gd name="T3" fmla="*/ 3 h 27"/>
                <a:gd name="T4" fmla="*/ 2 w 11"/>
                <a:gd name="T5" fmla="*/ 2 h 27"/>
                <a:gd name="T6" fmla="*/ 0 w 11"/>
                <a:gd name="T7" fmla="*/ 2 h 27"/>
                <a:gd name="T8" fmla="*/ 0 w 11"/>
                <a:gd name="T9" fmla="*/ 2 h 27"/>
                <a:gd name="T10" fmla="*/ 0 w 11"/>
                <a:gd name="T11" fmla="*/ 1 h 27"/>
                <a:gd name="T12" fmla="*/ 0 w 11"/>
                <a:gd name="T13" fmla="*/ 0 h 27"/>
                <a:gd name="T14" fmla="*/ 6 w 11"/>
                <a:gd name="T15" fmla="*/ 0 h 27"/>
                <a:gd name="T16" fmla="*/ 11 w 11"/>
                <a:gd name="T17" fmla="*/ 0 h 27"/>
                <a:gd name="T18" fmla="*/ 11 w 11"/>
                <a:gd name="T19" fmla="*/ 1 h 27"/>
                <a:gd name="T20" fmla="*/ 11 w 11"/>
                <a:gd name="T21" fmla="*/ 1 h 27"/>
                <a:gd name="T22" fmla="*/ 11 w 11"/>
                <a:gd name="T23" fmla="*/ 2 h 27"/>
                <a:gd name="T24" fmla="*/ 9 w 11"/>
                <a:gd name="T25" fmla="*/ 2 h 27"/>
                <a:gd name="T26" fmla="*/ 8 w 11"/>
                <a:gd name="T27" fmla="*/ 3 h 27"/>
                <a:gd name="T28" fmla="*/ 8 w 11"/>
                <a:gd name="T29" fmla="*/ 12 h 27"/>
                <a:gd name="T30" fmla="*/ 8 w 11"/>
                <a:gd name="T31" fmla="*/ 15 h 27"/>
                <a:gd name="T32" fmla="*/ 8 w 11"/>
                <a:gd name="T33" fmla="*/ 24 h 27"/>
                <a:gd name="T34" fmla="*/ 10 w 11"/>
                <a:gd name="T35" fmla="*/ 25 h 27"/>
                <a:gd name="T36" fmla="*/ 11 w 11"/>
                <a:gd name="T37" fmla="*/ 25 h 27"/>
                <a:gd name="T38" fmla="*/ 11 w 11"/>
                <a:gd name="T39" fmla="*/ 26 h 27"/>
                <a:gd name="T40" fmla="*/ 11 w 11"/>
                <a:gd name="T41" fmla="*/ 27 h 27"/>
                <a:gd name="T42" fmla="*/ 11 w 11"/>
                <a:gd name="T43" fmla="*/ 27 h 27"/>
                <a:gd name="T44" fmla="*/ 6 w 11"/>
                <a:gd name="T45" fmla="*/ 27 h 27"/>
                <a:gd name="T46" fmla="*/ 0 w 11"/>
                <a:gd name="T47" fmla="*/ 27 h 27"/>
                <a:gd name="T48" fmla="*/ 0 w 11"/>
                <a:gd name="T49" fmla="*/ 27 h 27"/>
                <a:gd name="T50" fmla="*/ 0 w 11"/>
                <a:gd name="T51" fmla="*/ 26 h 27"/>
                <a:gd name="T52" fmla="*/ 0 w 11"/>
                <a:gd name="T53" fmla="*/ 25 h 27"/>
                <a:gd name="T54" fmla="*/ 2 w 11"/>
                <a:gd name="T55" fmla="*/ 25 h 27"/>
                <a:gd name="T56" fmla="*/ 4 w 11"/>
                <a:gd name="T57" fmla="*/ 24 h 27"/>
                <a:gd name="T58" fmla="*/ 4 w 11"/>
                <a:gd name="T59" fmla="*/ 14 h 27"/>
                <a:gd name="T60" fmla="*/ 4 w 11"/>
                <a:gd name="T61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7">
                  <a:moveTo>
                    <a:pt x="4" y="11"/>
                  </a:moveTo>
                  <a:cubicBezTo>
                    <a:pt x="4" y="10"/>
                    <a:pt x="4" y="4"/>
                    <a:pt x="4" y="3"/>
                  </a:cubicBezTo>
                  <a:cubicBezTo>
                    <a:pt x="4" y="2"/>
                    <a:pt x="4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11"/>
                    <a:pt x="8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24"/>
                    <a:pt x="8" y="24"/>
                  </a:cubicBezTo>
                  <a:cubicBezTo>
                    <a:pt x="8" y="25"/>
                    <a:pt x="8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9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24"/>
                    <a:pt x="4" y="16"/>
                    <a:pt x="4" y="14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7" name="Freeform 41"/>
            <p:cNvSpPr>
              <a:spLocks/>
            </p:cNvSpPr>
            <p:nvPr userDrawn="1"/>
          </p:nvSpPr>
          <p:spPr bwMode="auto">
            <a:xfrm>
              <a:off x="8996363" y="858838"/>
              <a:ext cx="85725" cy="85725"/>
            </a:xfrm>
            <a:custGeom>
              <a:avLst/>
              <a:gdLst>
                <a:gd name="T0" fmla="*/ 4 w 27"/>
                <a:gd name="T1" fmla="*/ 5 h 27"/>
                <a:gd name="T2" fmla="*/ 2 w 27"/>
                <a:gd name="T3" fmla="*/ 2 h 27"/>
                <a:gd name="T4" fmla="*/ 0 w 27"/>
                <a:gd name="T5" fmla="*/ 2 h 27"/>
                <a:gd name="T6" fmla="*/ 0 w 27"/>
                <a:gd name="T7" fmla="*/ 1 h 27"/>
                <a:gd name="T8" fmla="*/ 0 w 27"/>
                <a:gd name="T9" fmla="*/ 1 h 27"/>
                <a:gd name="T10" fmla="*/ 0 w 27"/>
                <a:gd name="T11" fmla="*/ 0 h 27"/>
                <a:gd name="T12" fmla="*/ 1 w 27"/>
                <a:gd name="T13" fmla="*/ 0 h 27"/>
                <a:gd name="T14" fmla="*/ 4 w 27"/>
                <a:gd name="T15" fmla="*/ 0 h 27"/>
                <a:gd name="T16" fmla="*/ 6 w 27"/>
                <a:gd name="T17" fmla="*/ 0 h 27"/>
                <a:gd name="T18" fmla="*/ 7 w 27"/>
                <a:gd name="T19" fmla="*/ 1 h 27"/>
                <a:gd name="T20" fmla="*/ 15 w 27"/>
                <a:gd name="T21" fmla="*/ 11 h 27"/>
                <a:gd name="T22" fmla="*/ 23 w 27"/>
                <a:gd name="T23" fmla="*/ 20 h 27"/>
                <a:gd name="T24" fmla="*/ 23 w 27"/>
                <a:gd name="T25" fmla="*/ 20 h 27"/>
                <a:gd name="T26" fmla="*/ 23 w 27"/>
                <a:gd name="T27" fmla="*/ 16 h 27"/>
                <a:gd name="T28" fmla="*/ 23 w 27"/>
                <a:gd name="T29" fmla="*/ 9 h 27"/>
                <a:gd name="T30" fmla="*/ 22 w 27"/>
                <a:gd name="T31" fmla="*/ 3 h 27"/>
                <a:gd name="T32" fmla="*/ 20 w 27"/>
                <a:gd name="T33" fmla="*/ 2 h 27"/>
                <a:gd name="T34" fmla="*/ 19 w 27"/>
                <a:gd name="T35" fmla="*/ 2 h 27"/>
                <a:gd name="T36" fmla="*/ 19 w 27"/>
                <a:gd name="T37" fmla="*/ 1 h 27"/>
                <a:gd name="T38" fmla="*/ 19 w 27"/>
                <a:gd name="T39" fmla="*/ 1 h 27"/>
                <a:gd name="T40" fmla="*/ 19 w 27"/>
                <a:gd name="T41" fmla="*/ 0 h 27"/>
                <a:gd name="T42" fmla="*/ 23 w 27"/>
                <a:gd name="T43" fmla="*/ 0 h 27"/>
                <a:gd name="T44" fmla="*/ 27 w 27"/>
                <a:gd name="T45" fmla="*/ 0 h 27"/>
                <a:gd name="T46" fmla="*/ 27 w 27"/>
                <a:gd name="T47" fmla="*/ 1 h 27"/>
                <a:gd name="T48" fmla="*/ 27 w 27"/>
                <a:gd name="T49" fmla="*/ 1 h 27"/>
                <a:gd name="T50" fmla="*/ 27 w 27"/>
                <a:gd name="T51" fmla="*/ 2 h 27"/>
                <a:gd name="T52" fmla="*/ 26 w 27"/>
                <a:gd name="T53" fmla="*/ 2 h 27"/>
                <a:gd name="T54" fmla="*/ 24 w 27"/>
                <a:gd name="T55" fmla="*/ 4 h 27"/>
                <a:gd name="T56" fmla="*/ 24 w 27"/>
                <a:gd name="T57" fmla="*/ 12 h 27"/>
                <a:gd name="T58" fmla="*/ 24 w 27"/>
                <a:gd name="T59" fmla="*/ 26 h 27"/>
                <a:gd name="T60" fmla="*/ 24 w 27"/>
                <a:gd name="T61" fmla="*/ 27 h 27"/>
                <a:gd name="T62" fmla="*/ 23 w 27"/>
                <a:gd name="T63" fmla="*/ 27 h 27"/>
                <a:gd name="T64" fmla="*/ 19 w 27"/>
                <a:gd name="T65" fmla="*/ 21 h 27"/>
                <a:gd name="T66" fmla="*/ 13 w 27"/>
                <a:gd name="T67" fmla="*/ 14 h 27"/>
                <a:gd name="T68" fmla="*/ 6 w 27"/>
                <a:gd name="T69" fmla="*/ 5 h 27"/>
                <a:gd name="T70" fmla="*/ 5 w 27"/>
                <a:gd name="T71" fmla="*/ 5 h 27"/>
                <a:gd name="T72" fmla="*/ 5 w 27"/>
                <a:gd name="T73" fmla="*/ 13 h 27"/>
                <a:gd name="T74" fmla="*/ 6 w 27"/>
                <a:gd name="T75" fmla="*/ 23 h 27"/>
                <a:gd name="T76" fmla="*/ 7 w 27"/>
                <a:gd name="T77" fmla="*/ 25 h 27"/>
                <a:gd name="T78" fmla="*/ 8 w 27"/>
                <a:gd name="T79" fmla="*/ 25 h 27"/>
                <a:gd name="T80" fmla="*/ 8 w 27"/>
                <a:gd name="T81" fmla="*/ 26 h 27"/>
                <a:gd name="T82" fmla="*/ 8 w 27"/>
                <a:gd name="T83" fmla="*/ 26 h 27"/>
                <a:gd name="T84" fmla="*/ 8 w 27"/>
                <a:gd name="T85" fmla="*/ 27 h 27"/>
                <a:gd name="T86" fmla="*/ 5 w 27"/>
                <a:gd name="T87" fmla="*/ 27 h 27"/>
                <a:gd name="T88" fmla="*/ 1 w 27"/>
                <a:gd name="T89" fmla="*/ 27 h 27"/>
                <a:gd name="T90" fmla="*/ 1 w 27"/>
                <a:gd name="T91" fmla="*/ 27 h 27"/>
                <a:gd name="T92" fmla="*/ 1 w 27"/>
                <a:gd name="T93" fmla="*/ 26 h 27"/>
                <a:gd name="T94" fmla="*/ 1 w 27"/>
                <a:gd name="T95" fmla="*/ 25 h 27"/>
                <a:gd name="T96" fmla="*/ 2 w 27"/>
                <a:gd name="T97" fmla="*/ 25 h 27"/>
                <a:gd name="T98" fmla="*/ 4 w 27"/>
                <a:gd name="T99" fmla="*/ 23 h 27"/>
                <a:gd name="T100" fmla="*/ 4 w 27"/>
                <a:gd name="T101" fmla="*/ 12 h 27"/>
                <a:gd name="T102" fmla="*/ 4 w 27"/>
                <a:gd name="T103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" h="27">
                  <a:moveTo>
                    <a:pt x="4" y="5"/>
                  </a:moveTo>
                  <a:cubicBezTo>
                    <a:pt x="4" y="3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15" y="10"/>
                    <a:pt x="15" y="11"/>
                  </a:cubicBezTo>
                  <a:cubicBezTo>
                    <a:pt x="15" y="11"/>
                    <a:pt x="22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3"/>
                    <a:pt x="23" y="11"/>
                    <a:pt x="23" y="9"/>
                  </a:cubicBezTo>
                  <a:cubicBezTo>
                    <a:pt x="23" y="7"/>
                    <a:pt x="22" y="4"/>
                    <a:pt x="22" y="3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4" y="2"/>
                    <a:pt x="24" y="4"/>
                  </a:cubicBezTo>
                  <a:cubicBezTo>
                    <a:pt x="24" y="6"/>
                    <a:pt x="24" y="10"/>
                    <a:pt x="24" y="12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3" y="27"/>
                    <a:pt x="23" y="27"/>
                  </a:cubicBezTo>
                  <a:cubicBezTo>
                    <a:pt x="23" y="26"/>
                    <a:pt x="21" y="24"/>
                    <a:pt x="19" y="21"/>
                  </a:cubicBezTo>
                  <a:cubicBezTo>
                    <a:pt x="16" y="18"/>
                    <a:pt x="13" y="14"/>
                    <a:pt x="13" y="14"/>
                  </a:cubicBezTo>
                  <a:cubicBezTo>
                    <a:pt x="13" y="14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6"/>
                    <a:pt x="6" y="22"/>
                    <a:pt x="6" y="23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6" y="27"/>
                    <a:pt x="5" y="27"/>
                  </a:cubicBezTo>
                  <a:cubicBezTo>
                    <a:pt x="4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3"/>
                  </a:cubicBezTo>
                  <a:cubicBezTo>
                    <a:pt x="4" y="22"/>
                    <a:pt x="4" y="18"/>
                    <a:pt x="4" y="12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8" name="Freeform 42"/>
            <p:cNvSpPr>
              <a:spLocks/>
            </p:cNvSpPr>
            <p:nvPr userDrawn="1"/>
          </p:nvSpPr>
          <p:spPr bwMode="auto">
            <a:xfrm>
              <a:off x="9123363" y="858838"/>
              <a:ext cx="73025" cy="85725"/>
            </a:xfrm>
            <a:custGeom>
              <a:avLst/>
              <a:gdLst>
                <a:gd name="T0" fmla="*/ 7 w 23"/>
                <a:gd name="T1" fmla="*/ 12 h 27"/>
                <a:gd name="T2" fmla="*/ 12 w 23"/>
                <a:gd name="T3" fmla="*/ 12 h 27"/>
                <a:gd name="T4" fmla="*/ 13 w 23"/>
                <a:gd name="T5" fmla="*/ 11 h 27"/>
                <a:gd name="T6" fmla="*/ 14 w 23"/>
                <a:gd name="T7" fmla="*/ 9 h 27"/>
                <a:gd name="T8" fmla="*/ 14 w 23"/>
                <a:gd name="T9" fmla="*/ 9 h 27"/>
                <a:gd name="T10" fmla="*/ 15 w 23"/>
                <a:gd name="T11" fmla="*/ 9 h 27"/>
                <a:gd name="T12" fmla="*/ 15 w 23"/>
                <a:gd name="T13" fmla="*/ 9 h 27"/>
                <a:gd name="T14" fmla="*/ 15 w 23"/>
                <a:gd name="T15" fmla="*/ 13 h 27"/>
                <a:gd name="T16" fmla="*/ 15 w 23"/>
                <a:gd name="T17" fmla="*/ 17 h 27"/>
                <a:gd name="T18" fmla="*/ 15 w 23"/>
                <a:gd name="T19" fmla="*/ 17 h 27"/>
                <a:gd name="T20" fmla="*/ 14 w 23"/>
                <a:gd name="T21" fmla="*/ 17 h 27"/>
                <a:gd name="T22" fmla="*/ 14 w 23"/>
                <a:gd name="T23" fmla="*/ 17 h 27"/>
                <a:gd name="T24" fmla="*/ 14 w 23"/>
                <a:gd name="T25" fmla="*/ 15 h 27"/>
                <a:gd name="T26" fmla="*/ 12 w 23"/>
                <a:gd name="T27" fmla="*/ 14 h 27"/>
                <a:gd name="T28" fmla="*/ 7 w 23"/>
                <a:gd name="T29" fmla="*/ 14 h 27"/>
                <a:gd name="T30" fmla="*/ 7 w 23"/>
                <a:gd name="T31" fmla="*/ 16 h 27"/>
                <a:gd name="T32" fmla="*/ 7 w 23"/>
                <a:gd name="T33" fmla="*/ 22 h 27"/>
                <a:gd name="T34" fmla="*/ 9 w 23"/>
                <a:gd name="T35" fmla="*/ 25 h 27"/>
                <a:gd name="T36" fmla="*/ 12 w 23"/>
                <a:gd name="T37" fmla="*/ 25 h 27"/>
                <a:gd name="T38" fmla="*/ 15 w 23"/>
                <a:gd name="T39" fmla="*/ 25 h 27"/>
                <a:gd name="T40" fmla="*/ 18 w 23"/>
                <a:gd name="T41" fmla="*/ 24 h 27"/>
                <a:gd name="T42" fmla="*/ 22 w 23"/>
                <a:gd name="T43" fmla="*/ 20 h 27"/>
                <a:gd name="T44" fmla="*/ 22 w 23"/>
                <a:gd name="T45" fmla="*/ 20 h 27"/>
                <a:gd name="T46" fmla="*/ 23 w 23"/>
                <a:gd name="T47" fmla="*/ 20 h 27"/>
                <a:gd name="T48" fmla="*/ 23 w 23"/>
                <a:gd name="T49" fmla="*/ 21 h 27"/>
                <a:gd name="T50" fmla="*/ 21 w 23"/>
                <a:gd name="T51" fmla="*/ 26 h 27"/>
                <a:gd name="T52" fmla="*/ 20 w 23"/>
                <a:gd name="T53" fmla="*/ 27 h 27"/>
                <a:gd name="T54" fmla="*/ 17 w 23"/>
                <a:gd name="T55" fmla="*/ 27 h 27"/>
                <a:gd name="T56" fmla="*/ 5 w 23"/>
                <a:gd name="T57" fmla="*/ 27 h 27"/>
                <a:gd name="T58" fmla="*/ 2 w 23"/>
                <a:gd name="T59" fmla="*/ 27 h 27"/>
                <a:gd name="T60" fmla="*/ 0 w 23"/>
                <a:gd name="T61" fmla="*/ 27 h 27"/>
                <a:gd name="T62" fmla="*/ 0 w 23"/>
                <a:gd name="T63" fmla="*/ 27 h 27"/>
                <a:gd name="T64" fmla="*/ 0 w 23"/>
                <a:gd name="T65" fmla="*/ 26 h 27"/>
                <a:gd name="T66" fmla="*/ 0 w 23"/>
                <a:gd name="T67" fmla="*/ 25 h 27"/>
                <a:gd name="T68" fmla="*/ 2 w 23"/>
                <a:gd name="T69" fmla="*/ 25 h 27"/>
                <a:gd name="T70" fmla="*/ 4 w 23"/>
                <a:gd name="T71" fmla="*/ 24 h 27"/>
                <a:gd name="T72" fmla="*/ 4 w 23"/>
                <a:gd name="T73" fmla="*/ 15 h 27"/>
                <a:gd name="T74" fmla="*/ 4 w 23"/>
                <a:gd name="T75" fmla="*/ 11 h 27"/>
                <a:gd name="T76" fmla="*/ 4 w 23"/>
                <a:gd name="T77" fmla="*/ 3 h 27"/>
                <a:gd name="T78" fmla="*/ 2 w 23"/>
                <a:gd name="T79" fmla="*/ 2 h 27"/>
                <a:gd name="T80" fmla="*/ 0 w 23"/>
                <a:gd name="T81" fmla="*/ 2 h 27"/>
                <a:gd name="T82" fmla="*/ 0 w 23"/>
                <a:gd name="T83" fmla="*/ 1 h 27"/>
                <a:gd name="T84" fmla="*/ 0 w 23"/>
                <a:gd name="T85" fmla="*/ 0 h 27"/>
                <a:gd name="T86" fmla="*/ 0 w 23"/>
                <a:gd name="T87" fmla="*/ 0 h 27"/>
                <a:gd name="T88" fmla="*/ 5 w 23"/>
                <a:gd name="T89" fmla="*/ 0 h 27"/>
                <a:gd name="T90" fmla="*/ 6 w 23"/>
                <a:gd name="T91" fmla="*/ 0 h 27"/>
                <a:gd name="T92" fmla="*/ 17 w 23"/>
                <a:gd name="T93" fmla="*/ 0 h 27"/>
                <a:gd name="T94" fmla="*/ 19 w 23"/>
                <a:gd name="T95" fmla="*/ 0 h 27"/>
                <a:gd name="T96" fmla="*/ 19 w 23"/>
                <a:gd name="T97" fmla="*/ 0 h 27"/>
                <a:gd name="T98" fmla="*/ 21 w 23"/>
                <a:gd name="T99" fmla="*/ 6 h 27"/>
                <a:gd name="T100" fmla="*/ 21 w 23"/>
                <a:gd name="T101" fmla="*/ 7 h 27"/>
                <a:gd name="T102" fmla="*/ 20 w 23"/>
                <a:gd name="T103" fmla="*/ 7 h 27"/>
                <a:gd name="T104" fmla="*/ 20 w 23"/>
                <a:gd name="T105" fmla="*/ 7 h 27"/>
                <a:gd name="T106" fmla="*/ 16 w 23"/>
                <a:gd name="T107" fmla="*/ 3 h 27"/>
                <a:gd name="T108" fmla="*/ 14 w 23"/>
                <a:gd name="T109" fmla="*/ 2 h 27"/>
                <a:gd name="T110" fmla="*/ 7 w 23"/>
                <a:gd name="T111" fmla="*/ 2 h 27"/>
                <a:gd name="T112" fmla="*/ 7 w 23"/>
                <a:gd name="T113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" h="27">
                  <a:moveTo>
                    <a:pt x="7" y="12"/>
                  </a:moveTo>
                  <a:cubicBezTo>
                    <a:pt x="7" y="12"/>
                    <a:pt x="11" y="12"/>
                    <a:pt x="12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4" y="10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13"/>
                    <a:pt x="15" y="13"/>
                  </a:cubicBezTo>
                  <a:cubicBezTo>
                    <a:pt x="15" y="14"/>
                    <a:pt x="15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6"/>
                    <a:pt x="14" y="15"/>
                  </a:cubicBezTo>
                  <a:cubicBezTo>
                    <a:pt x="13" y="15"/>
                    <a:pt x="13" y="14"/>
                    <a:pt x="12" y="14"/>
                  </a:cubicBezTo>
                  <a:cubicBezTo>
                    <a:pt x="10" y="14"/>
                    <a:pt x="8" y="14"/>
                    <a:pt x="7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8"/>
                    <a:pt x="7" y="22"/>
                    <a:pt x="7" y="22"/>
                  </a:cubicBezTo>
                  <a:cubicBezTo>
                    <a:pt x="7" y="24"/>
                    <a:pt x="8" y="25"/>
                    <a:pt x="9" y="25"/>
                  </a:cubicBezTo>
                  <a:cubicBezTo>
                    <a:pt x="10" y="25"/>
                    <a:pt x="11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8" y="25"/>
                    <a:pt x="18" y="24"/>
                  </a:cubicBezTo>
                  <a:cubicBezTo>
                    <a:pt x="19" y="24"/>
                    <a:pt x="21" y="21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20" y="27"/>
                    <a:pt x="19" y="27"/>
                    <a:pt x="17" y="27"/>
                  </a:cubicBezTo>
                  <a:cubicBezTo>
                    <a:pt x="14" y="27"/>
                    <a:pt x="11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4" y="25"/>
                    <a:pt x="4" y="2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0"/>
                    <a:pt x="14" y="0"/>
                    <a:pt x="17" y="0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17" y="3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9" name="Freeform 43"/>
            <p:cNvSpPr>
              <a:spLocks/>
            </p:cNvSpPr>
            <p:nvPr userDrawn="1"/>
          </p:nvSpPr>
          <p:spPr bwMode="auto">
            <a:xfrm>
              <a:off x="923448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1 w 16"/>
                <a:gd name="T5" fmla="*/ 25 h 27"/>
                <a:gd name="T6" fmla="*/ 1 w 16"/>
                <a:gd name="T7" fmla="*/ 26 h 27"/>
                <a:gd name="T8" fmla="*/ 0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3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0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3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3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0" name="Freeform 44"/>
            <p:cNvSpPr>
              <a:spLocks/>
            </p:cNvSpPr>
            <p:nvPr userDrawn="1"/>
          </p:nvSpPr>
          <p:spPr bwMode="auto">
            <a:xfrm>
              <a:off x="9329738" y="858838"/>
              <a:ext cx="50800" cy="85725"/>
            </a:xfrm>
            <a:custGeom>
              <a:avLst/>
              <a:gdLst>
                <a:gd name="T0" fmla="*/ 3 w 16"/>
                <a:gd name="T1" fmla="*/ 25 h 27"/>
                <a:gd name="T2" fmla="*/ 2 w 16"/>
                <a:gd name="T3" fmla="*/ 25 h 27"/>
                <a:gd name="T4" fmla="*/ 2 w 16"/>
                <a:gd name="T5" fmla="*/ 25 h 27"/>
                <a:gd name="T6" fmla="*/ 1 w 16"/>
                <a:gd name="T7" fmla="*/ 26 h 27"/>
                <a:gd name="T8" fmla="*/ 1 w 16"/>
                <a:gd name="T9" fmla="*/ 25 h 27"/>
                <a:gd name="T10" fmla="*/ 1 w 16"/>
                <a:gd name="T11" fmla="*/ 19 h 27"/>
                <a:gd name="T12" fmla="*/ 1 w 16"/>
                <a:gd name="T13" fmla="*/ 18 h 27"/>
                <a:gd name="T14" fmla="*/ 2 w 16"/>
                <a:gd name="T15" fmla="*/ 18 h 27"/>
                <a:gd name="T16" fmla="*/ 2 w 16"/>
                <a:gd name="T17" fmla="*/ 19 h 27"/>
                <a:gd name="T18" fmla="*/ 4 w 16"/>
                <a:gd name="T19" fmla="*/ 23 h 27"/>
                <a:gd name="T20" fmla="*/ 9 w 16"/>
                <a:gd name="T21" fmla="*/ 26 h 27"/>
                <a:gd name="T22" fmla="*/ 14 w 16"/>
                <a:gd name="T23" fmla="*/ 21 h 27"/>
                <a:gd name="T24" fmla="*/ 8 w 16"/>
                <a:gd name="T25" fmla="*/ 15 h 27"/>
                <a:gd name="T26" fmla="*/ 3 w 16"/>
                <a:gd name="T27" fmla="*/ 12 h 27"/>
                <a:gd name="T28" fmla="*/ 1 w 16"/>
                <a:gd name="T29" fmla="*/ 6 h 27"/>
                <a:gd name="T30" fmla="*/ 3 w 16"/>
                <a:gd name="T31" fmla="*/ 2 h 27"/>
                <a:gd name="T32" fmla="*/ 8 w 16"/>
                <a:gd name="T33" fmla="*/ 0 h 27"/>
                <a:gd name="T34" fmla="*/ 13 w 16"/>
                <a:gd name="T35" fmla="*/ 1 h 27"/>
                <a:gd name="T36" fmla="*/ 13 w 16"/>
                <a:gd name="T37" fmla="*/ 1 h 27"/>
                <a:gd name="T38" fmla="*/ 14 w 16"/>
                <a:gd name="T39" fmla="*/ 0 h 27"/>
                <a:gd name="T40" fmla="*/ 14 w 16"/>
                <a:gd name="T41" fmla="*/ 0 h 27"/>
                <a:gd name="T42" fmla="*/ 15 w 16"/>
                <a:gd name="T43" fmla="*/ 1 h 27"/>
                <a:gd name="T44" fmla="*/ 15 w 16"/>
                <a:gd name="T45" fmla="*/ 7 h 27"/>
                <a:gd name="T46" fmla="*/ 15 w 16"/>
                <a:gd name="T47" fmla="*/ 7 h 27"/>
                <a:gd name="T48" fmla="*/ 15 w 16"/>
                <a:gd name="T49" fmla="*/ 7 h 27"/>
                <a:gd name="T50" fmla="*/ 14 w 16"/>
                <a:gd name="T51" fmla="*/ 7 h 27"/>
                <a:gd name="T52" fmla="*/ 12 w 16"/>
                <a:gd name="T53" fmla="*/ 3 h 27"/>
                <a:gd name="T54" fmla="*/ 8 w 16"/>
                <a:gd name="T55" fmla="*/ 1 h 27"/>
                <a:gd name="T56" fmla="*/ 3 w 16"/>
                <a:gd name="T57" fmla="*/ 6 h 27"/>
                <a:gd name="T58" fmla="*/ 5 w 16"/>
                <a:gd name="T59" fmla="*/ 9 h 27"/>
                <a:gd name="T60" fmla="*/ 9 w 16"/>
                <a:gd name="T61" fmla="*/ 11 h 27"/>
                <a:gd name="T62" fmla="*/ 15 w 16"/>
                <a:gd name="T63" fmla="*/ 14 h 27"/>
                <a:gd name="T64" fmla="*/ 16 w 16"/>
                <a:gd name="T65" fmla="*/ 19 h 27"/>
                <a:gd name="T66" fmla="*/ 9 w 16"/>
                <a:gd name="T67" fmla="*/ 27 h 27"/>
                <a:gd name="T68" fmla="*/ 3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3" y="25"/>
                  </a:moveTo>
                  <a:cubicBezTo>
                    <a:pt x="3" y="25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1" y="25"/>
                  </a:cubicBezTo>
                  <a:cubicBezTo>
                    <a:pt x="1" y="24"/>
                    <a:pt x="1" y="20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1"/>
                    <a:pt x="4" y="23"/>
                  </a:cubicBezTo>
                  <a:cubicBezTo>
                    <a:pt x="5" y="25"/>
                    <a:pt x="7" y="26"/>
                    <a:pt x="9" y="26"/>
                  </a:cubicBezTo>
                  <a:cubicBezTo>
                    <a:pt x="11" y="26"/>
                    <a:pt x="14" y="24"/>
                    <a:pt x="14" y="21"/>
                  </a:cubicBezTo>
                  <a:cubicBezTo>
                    <a:pt x="14" y="17"/>
                    <a:pt x="11" y="16"/>
                    <a:pt x="8" y="15"/>
                  </a:cubicBezTo>
                  <a:cubicBezTo>
                    <a:pt x="7" y="14"/>
                    <a:pt x="4" y="13"/>
                    <a:pt x="3" y="12"/>
                  </a:cubicBezTo>
                  <a:cubicBezTo>
                    <a:pt x="1" y="11"/>
                    <a:pt x="1" y="9"/>
                    <a:pt x="1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2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4"/>
                    <a:pt x="12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5" y="1"/>
                    <a:pt x="3" y="4"/>
                    <a:pt x="3" y="6"/>
                  </a:cubicBez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8" y="11"/>
                    <a:pt x="9" y="11"/>
                  </a:cubicBezTo>
                  <a:cubicBezTo>
                    <a:pt x="11" y="12"/>
                    <a:pt x="13" y="12"/>
                    <a:pt x="15" y="14"/>
                  </a:cubicBezTo>
                  <a:cubicBezTo>
                    <a:pt x="16" y="15"/>
                    <a:pt x="16" y="17"/>
                    <a:pt x="16" y="19"/>
                  </a:cubicBezTo>
                  <a:cubicBezTo>
                    <a:pt x="16" y="23"/>
                    <a:pt x="14" y="27"/>
                    <a:pt x="9" y="27"/>
                  </a:cubicBezTo>
                  <a:cubicBezTo>
                    <a:pt x="6" y="27"/>
                    <a:pt x="4" y="26"/>
                    <a:pt x="3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1" name="Freeform 45"/>
            <p:cNvSpPr>
              <a:spLocks/>
            </p:cNvSpPr>
            <p:nvPr userDrawn="1"/>
          </p:nvSpPr>
          <p:spPr bwMode="auto">
            <a:xfrm>
              <a:off x="9488488" y="858838"/>
              <a:ext cx="50800" cy="85725"/>
            </a:xfrm>
            <a:custGeom>
              <a:avLst/>
              <a:gdLst>
                <a:gd name="T0" fmla="*/ 2 w 16"/>
                <a:gd name="T1" fmla="*/ 25 h 27"/>
                <a:gd name="T2" fmla="*/ 1 w 16"/>
                <a:gd name="T3" fmla="*/ 25 h 27"/>
                <a:gd name="T4" fmla="*/ 1 w 16"/>
                <a:gd name="T5" fmla="*/ 25 h 27"/>
                <a:gd name="T6" fmla="*/ 0 w 16"/>
                <a:gd name="T7" fmla="*/ 26 h 27"/>
                <a:gd name="T8" fmla="*/ 0 w 16"/>
                <a:gd name="T9" fmla="*/ 25 h 27"/>
                <a:gd name="T10" fmla="*/ 0 w 16"/>
                <a:gd name="T11" fmla="*/ 19 h 27"/>
                <a:gd name="T12" fmla="*/ 1 w 16"/>
                <a:gd name="T13" fmla="*/ 18 h 27"/>
                <a:gd name="T14" fmla="*/ 1 w 16"/>
                <a:gd name="T15" fmla="*/ 18 h 27"/>
                <a:gd name="T16" fmla="*/ 1 w 16"/>
                <a:gd name="T17" fmla="*/ 19 h 27"/>
                <a:gd name="T18" fmla="*/ 3 w 16"/>
                <a:gd name="T19" fmla="*/ 23 h 27"/>
                <a:gd name="T20" fmla="*/ 8 w 16"/>
                <a:gd name="T21" fmla="*/ 26 h 27"/>
                <a:gd name="T22" fmla="*/ 13 w 16"/>
                <a:gd name="T23" fmla="*/ 21 h 27"/>
                <a:gd name="T24" fmla="*/ 7 w 16"/>
                <a:gd name="T25" fmla="*/ 15 h 27"/>
                <a:gd name="T26" fmla="*/ 2 w 16"/>
                <a:gd name="T27" fmla="*/ 12 h 27"/>
                <a:gd name="T28" fmla="*/ 0 w 16"/>
                <a:gd name="T29" fmla="*/ 6 h 27"/>
                <a:gd name="T30" fmla="*/ 2 w 16"/>
                <a:gd name="T31" fmla="*/ 2 h 27"/>
                <a:gd name="T32" fmla="*/ 7 w 16"/>
                <a:gd name="T33" fmla="*/ 0 h 27"/>
                <a:gd name="T34" fmla="*/ 12 w 16"/>
                <a:gd name="T35" fmla="*/ 1 h 27"/>
                <a:gd name="T36" fmla="*/ 13 w 16"/>
                <a:gd name="T37" fmla="*/ 1 h 27"/>
                <a:gd name="T38" fmla="*/ 13 w 16"/>
                <a:gd name="T39" fmla="*/ 0 h 27"/>
                <a:gd name="T40" fmla="*/ 14 w 16"/>
                <a:gd name="T41" fmla="*/ 0 h 27"/>
                <a:gd name="T42" fmla="*/ 14 w 16"/>
                <a:gd name="T43" fmla="*/ 1 h 27"/>
                <a:gd name="T44" fmla="*/ 14 w 16"/>
                <a:gd name="T45" fmla="*/ 7 h 27"/>
                <a:gd name="T46" fmla="*/ 14 w 16"/>
                <a:gd name="T47" fmla="*/ 7 h 27"/>
                <a:gd name="T48" fmla="*/ 14 w 16"/>
                <a:gd name="T49" fmla="*/ 7 h 27"/>
                <a:gd name="T50" fmla="*/ 14 w 16"/>
                <a:gd name="T51" fmla="*/ 7 h 27"/>
                <a:gd name="T52" fmla="*/ 11 w 16"/>
                <a:gd name="T53" fmla="*/ 3 h 27"/>
                <a:gd name="T54" fmla="*/ 7 w 16"/>
                <a:gd name="T55" fmla="*/ 1 h 27"/>
                <a:gd name="T56" fmla="*/ 3 w 16"/>
                <a:gd name="T57" fmla="*/ 6 h 27"/>
                <a:gd name="T58" fmla="*/ 4 w 16"/>
                <a:gd name="T59" fmla="*/ 9 h 27"/>
                <a:gd name="T60" fmla="*/ 8 w 16"/>
                <a:gd name="T61" fmla="*/ 11 h 27"/>
                <a:gd name="T62" fmla="*/ 14 w 16"/>
                <a:gd name="T63" fmla="*/ 14 h 27"/>
                <a:gd name="T64" fmla="*/ 16 w 16"/>
                <a:gd name="T65" fmla="*/ 19 h 27"/>
                <a:gd name="T66" fmla="*/ 8 w 16"/>
                <a:gd name="T67" fmla="*/ 27 h 27"/>
                <a:gd name="T68" fmla="*/ 2 w 16"/>
                <a:gd name="T6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" h="27">
                  <a:moveTo>
                    <a:pt x="2" y="25"/>
                  </a:move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20"/>
                    <a:pt x="2" y="21"/>
                    <a:pt x="3" y="23"/>
                  </a:cubicBezTo>
                  <a:cubicBezTo>
                    <a:pt x="4" y="25"/>
                    <a:pt x="6" y="26"/>
                    <a:pt x="8" y="26"/>
                  </a:cubicBezTo>
                  <a:cubicBezTo>
                    <a:pt x="10" y="26"/>
                    <a:pt x="13" y="24"/>
                    <a:pt x="13" y="21"/>
                  </a:cubicBezTo>
                  <a:cubicBezTo>
                    <a:pt x="13" y="17"/>
                    <a:pt x="10" y="16"/>
                    <a:pt x="7" y="15"/>
                  </a:cubicBezTo>
                  <a:cubicBezTo>
                    <a:pt x="6" y="14"/>
                    <a:pt x="3" y="13"/>
                    <a:pt x="2" y="12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10" y="0"/>
                    <a:pt x="11" y="0"/>
                    <a:pt x="12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2"/>
                    <a:pt x="14" y="6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4"/>
                    <a:pt x="11" y="3"/>
                  </a:cubicBezTo>
                  <a:cubicBezTo>
                    <a:pt x="10" y="2"/>
                    <a:pt x="9" y="1"/>
                    <a:pt x="7" y="1"/>
                  </a:cubicBezTo>
                  <a:cubicBezTo>
                    <a:pt x="4" y="1"/>
                    <a:pt x="3" y="4"/>
                    <a:pt x="3" y="6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5" y="10"/>
                    <a:pt x="7" y="11"/>
                    <a:pt x="8" y="11"/>
                  </a:cubicBezTo>
                  <a:cubicBezTo>
                    <a:pt x="11" y="12"/>
                    <a:pt x="13" y="12"/>
                    <a:pt x="14" y="14"/>
                  </a:cubicBezTo>
                  <a:cubicBezTo>
                    <a:pt x="15" y="15"/>
                    <a:pt x="16" y="17"/>
                    <a:pt x="16" y="19"/>
                  </a:cubicBezTo>
                  <a:cubicBezTo>
                    <a:pt x="16" y="23"/>
                    <a:pt x="13" y="27"/>
                    <a:pt x="8" y="27"/>
                  </a:cubicBezTo>
                  <a:cubicBezTo>
                    <a:pt x="5" y="27"/>
                    <a:pt x="4" y="26"/>
                    <a:pt x="2" y="25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2" name="Freeform 46"/>
            <p:cNvSpPr>
              <a:spLocks/>
            </p:cNvSpPr>
            <p:nvPr userDrawn="1"/>
          </p:nvSpPr>
          <p:spPr bwMode="auto">
            <a:xfrm>
              <a:off x="9580563" y="858838"/>
              <a:ext cx="79375" cy="85725"/>
            </a:xfrm>
            <a:custGeom>
              <a:avLst/>
              <a:gdLst>
                <a:gd name="T0" fmla="*/ 4 w 25"/>
                <a:gd name="T1" fmla="*/ 24 h 27"/>
                <a:gd name="T2" fmla="*/ 0 w 25"/>
                <a:gd name="T3" fmla="*/ 13 h 27"/>
                <a:gd name="T4" fmla="*/ 4 w 25"/>
                <a:gd name="T5" fmla="*/ 4 h 27"/>
                <a:gd name="T6" fmla="*/ 13 w 25"/>
                <a:gd name="T7" fmla="*/ 0 h 27"/>
                <a:gd name="T8" fmla="*/ 21 w 25"/>
                <a:gd name="T9" fmla="*/ 2 h 27"/>
                <a:gd name="T10" fmla="*/ 21 w 25"/>
                <a:gd name="T11" fmla="*/ 2 h 27"/>
                <a:gd name="T12" fmla="*/ 22 w 25"/>
                <a:gd name="T13" fmla="*/ 1 h 27"/>
                <a:gd name="T14" fmla="*/ 22 w 25"/>
                <a:gd name="T15" fmla="*/ 1 h 27"/>
                <a:gd name="T16" fmla="*/ 23 w 25"/>
                <a:gd name="T17" fmla="*/ 1 h 27"/>
                <a:gd name="T18" fmla="*/ 24 w 25"/>
                <a:gd name="T19" fmla="*/ 8 h 27"/>
                <a:gd name="T20" fmla="*/ 23 w 25"/>
                <a:gd name="T21" fmla="*/ 9 h 27"/>
                <a:gd name="T22" fmla="*/ 23 w 25"/>
                <a:gd name="T23" fmla="*/ 9 h 27"/>
                <a:gd name="T24" fmla="*/ 22 w 25"/>
                <a:gd name="T25" fmla="*/ 9 h 27"/>
                <a:gd name="T26" fmla="*/ 20 w 25"/>
                <a:gd name="T27" fmla="*/ 4 h 27"/>
                <a:gd name="T28" fmla="*/ 13 w 25"/>
                <a:gd name="T29" fmla="*/ 1 h 27"/>
                <a:gd name="T30" fmla="*/ 4 w 25"/>
                <a:gd name="T31" fmla="*/ 12 h 27"/>
                <a:gd name="T32" fmla="*/ 7 w 25"/>
                <a:gd name="T33" fmla="*/ 22 h 27"/>
                <a:gd name="T34" fmla="*/ 14 w 25"/>
                <a:gd name="T35" fmla="*/ 25 h 27"/>
                <a:gd name="T36" fmla="*/ 24 w 25"/>
                <a:gd name="T37" fmla="*/ 20 h 27"/>
                <a:gd name="T38" fmla="*/ 24 w 25"/>
                <a:gd name="T39" fmla="*/ 20 h 27"/>
                <a:gd name="T40" fmla="*/ 24 w 25"/>
                <a:gd name="T41" fmla="*/ 21 h 27"/>
                <a:gd name="T42" fmla="*/ 25 w 25"/>
                <a:gd name="T43" fmla="*/ 21 h 27"/>
                <a:gd name="T44" fmla="*/ 13 w 25"/>
                <a:gd name="T45" fmla="*/ 27 h 27"/>
                <a:gd name="T46" fmla="*/ 4 w 25"/>
                <a:gd name="T4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7">
                  <a:moveTo>
                    <a:pt x="4" y="24"/>
                  </a:moveTo>
                  <a:cubicBezTo>
                    <a:pt x="1" y="21"/>
                    <a:pt x="0" y="17"/>
                    <a:pt x="0" y="13"/>
                  </a:cubicBezTo>
                  <a:cubicBezTo>
                    <a:pt x="0" y="10"/>
                    <a:pt x="1" y="6"/>
                    <a:pt x="4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7"/>
                    <a:pt x="24" y="8"/>
                  </a:cubicBezTo>
                  <a:cubicBezTo>
                    <a:pt x="24" y="9"/>
                    <a:pt x="24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2" y="9"/>
                  </a:cubicBezTo>
                  <a:cubicBezTo>
                    <a:pt x="22" y="7"/>
                    <a:pt x="21" y="6"/>
                    <a:pt x="20" y="4"/>
                  </a:cubicBezTo>
                  <a:cubicBezTo>
                    <a:pt x="18" y="2"/>
                    <a:pt x="16" y="1"/>
                    <a:pt x="13" y="1"/>
                  </a:cubicBezTo>
                  <a:cubicBezTo>
                    <a:pt x="6" y="1"/>
                    <a:pt x="4" y="7"/>
                    <a:pt x="4" y="12"/>
                  </a:cubicBezTo>
                  <a:cubicBezTo>
                    <a:pt x="4" y="15"/>
                    <a:pt x="4" y="19"/>
                    <a:pt x="7" y="22"/>
                  </a:cubicBezTo>
                  <a:cubicBezTo>
                    <a:pt x="10" y="25"/>
                    <a:pt x="12" y="25"/>
                    <a:pt x="14" y="25"/>
                  </a:cubicBezTo>
                  <a:cubicBezTo>
                    <a:pt x="19" y="25"/>
                    <a:pt x="22" y="23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4"/>
                    <a:pt x="19" y="27"/>
                    <a:pt x="13" y="27"/>
                  </a:cubicBezTo>
                  <a:cubicBezTo>
                    <a:pt x="9" y="27"/>
                    <a:pt x="6" y="26"/>
                    <a:pt x="4" y="2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3" name="Freeform 47"/>
            <p:cNvSpPr>
              <a:spLocks/>
            </p:cNvSpPr>
            <p:nvPr userDrawn="1"/>
          </p:nvSpPr>
          <p:spPr bwMode="auto">
            <a:xfrm>
              <a:off x="9698038" y="858838"/>
              <a:ext cx="92075" cy="85725"/>
            </a:xfrm>
            <a:custGeom>
              <a:avLst/>
              <a:gdLst>
                <a:gd name="T0" fmla="*/ 4 w 29"/>
                <a:gd name="T1" fmla="*/ 4 h 27"/>
                <a:gd name="T2" fmla="*/ 0 w 29"/>
                <a:gd name="T3" fmla="*/ 2 h 27"/>
                <a:gd name="T4" fmla="*/ 0 w 29"/>
                <a:gd name="T5" fmla="*/ 1 h 27"/>
                <a:gd name="T6" fmla="*/ 6 w 29"/>
                <a:gd name="T7" fmla="*/ 0 h 27"/>
                <a:gd name="T8" fmla="*/ 11 w 29"/>
                <a:gd name="T9" fmla="*/ 0 h 27"/>
                <a:gd name="T10" fmla="*/ 11 w 29"/>
                <a:gd name="T11" fmla="*/ 2 h 27"/>
                <a:gd name="T12" fmla="*/ 7 w 29"/>
                <a:gd name="T13" fmla="*/ 4 h 27"/>
                <a:gd name="T14" fmla="*/ 7 w 29"/>
                <a:gd name="T15" fmla="*/ 12 h 27"/>
                <a:gd name="T16" fmla="*/ 21 w 29"/>
                <a:gd name="T17" fmla="*/ 12 h 27"/>
                <a:gd name="T18" fmla="*/ 22 w 29"/>
                <a:gd name="T19" fmla="*/ 11 h 27"/>
                <a:gd name="T20" fmla="*/ 21 w 29"/>
                <a:gd name="T21" fmla="*/ 2 h 27"/>
                <a:gd name="T22" fmla="*/ 19 w 29"/>
                <a:gd name="T23" fmla="*/ 1 h 27"/>
                <a:gd name="T24" fmla="*/ 19 w 29"/>
                <a:gd name="T25" fmla="*/ 0 h 27"/>
                <a:gd name="T26" fmla="*/ 28 w 29"/>
                <a:gd name="T27" fmla="*/ 0 h 27"/>
                <a:gd name="T28" fmla="*/ 29 w 29"/>
                <a:gd name="T29" fmla="*/ 1 h 27"/>
                <a:gd name="T30" fmla="*/ 27 w 29"/>
                <a:gd name="T31" fmla="*/ 2 h 27"/>
                <a:gd name="T32" fmla="*/ 25 w 29"/>
                <a:gd name="T33" fmla="*/ 12 h 27"/>
                <a:gd name="T34" fmla="*/ 26 w 29"/>
                <a:gd name="T35" fmla="*/ 23 h 27"/>
                <a:gd name="T36" fmla="*/ 29 w 29"/>
                <a:gd name="T37" fmla="*/ 25 h 27"/>
                <a:gd name="T38" fmla="*/ 29 w 29"/>
                <a:gd name="T39" fmla="*/ 26 h 27"/>
                <a:gd name="T40" fmla="*/ 24 w 29"/>
                <a:gd name="T41" fmla="*/ 27 h 27"/>
                <a:gd name="T42" fmla="*/ 18 w 29"/>
                <a:gd name="T43" fmla="*/ 27 h 27"/>
                <a:gd name="T44" fmla="*/ 19 w 29"/>
                <a:gd name="T45" fmla="*/ 25 h 27"/>
                <a:gd name="T46" fmla="*/ 22 w 29"/>
                <a:gd name="T47" fmla="*/ 24 h 27"/>
                <a:gd name="T48" fmla="*/ 22 w 29"/>
                <a:gd name="T49" fmla="*/ 14 h 27"/>
                <a:gd name="T50" fmla="*/ 8 w 29"/>
                <a:gd name="T51" fmla="*/ 14 h 27"/>
                <a:gd name="T52" fmla="*/ 7 w 29"/>
                <a:gd name="T53" fmla="*/ 15 h 27"/>
                <a:gd name="T54" fmla="*/ 8 w 29"/>
                <a:gd name="T55" fmla="*/ 25 h 27"/>
                <a:gd name="T56" fmla="*/ 10 w 29"/>
                <a:gd name="T57" fmla="*/ 26 h 27"/>
                <a:gd name="T58" fmla="*/ 10 w 29"/>
                <a:gd name="T59" fmla="*/ 27 h 27"/>
                <a:gd name="T60" fmla="*/ 0 w 29"/>
                <a:gd name="T61" fmla="*/ 27 h 27"/>
                <a:gd name="T62" fmla="*/ 0 w 29"/>
                <a:gd name="T63" fmla="*/ 26 h 27"/>
                <a:gd name="T64" fmla="*/ 3 w 29"/>
                <a:gd name="T65" fmla="*/ 25 h 27"/>
                <a:gd name="T66" fmla="*/ 4 w 29"/>
                <a:gd name="T6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27">
                  <a:moveTo>
                    <a:pt x="4" y="12"/>
                  </a:moveTo>
                  <a:cubicBezTo>
                    <a:pt x="4" y="10"/>
                    <a:pt x="4" y="5"/>
                    <a:pt x="4" y="4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6" y="0"/>
                  </a:cubicBezTo>
                  <a:cubicBezTo>
                    <a:pt x="8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4"/>
                  </a:cubicBezTo>
                  <a:cubicBezTo>
                    <a:pt x="7" y="4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9"/>
                    <a:pt x="22" y="4"/>
                    <a:pt x="22" y="4"/>
                  </a:cubicBezTo>
                  <a:cubicBezTo>
                    <a:pt x="22" y="2"/>
                    <a:pt x="22" y="2"/>
                    <a:pt x="21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4" y="0"/>
                  </a:cubicBezTo>
                  <a:cubicBezTo>
                    <a:pt x="26" y="0"/>
                    <a:pt x="28" y="0"/>
                    <a:pt x="28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2"/>
                    <a:pt x="29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6" y="2"/>
                    <a:pt x="26" y="4"/>
                  </a:cubicBezTo>
                  <a:cubicBezTo>
                    <a:pt x="26" y="4"/>
                    <a:pt x="25" y="10"/>
                    <a:pt x="25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21"/>
                    <a:pt x="26" y="23"/>
                  </a:cubicBezTo>
                  <a:cubicBezTo>
                    <a:pt x="26" y="25"/>
                    <a:pt x="26" y="25"/>
                    <a:pt x="27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8" y="27"/>
                    <a:pt x="27" y="27"/>
                    <a:pt x="24" y="27"/>
                  </a:cubicBezTo>
                  <a:cubicBezTo>
                    <a:pt x="21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2" y="25"/>
                    <a:pt x="22" y="24"/>
                  </a:cubicBezTo>
                  <a:cubicBezTo>
                    <a:pt x="22" y="22"/>
                    <a:pt x="22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1"/>
                    <a:pt x="7" y="24"/>
                  </a:cubicBezTo>
                  <a:cubicBezTo>
                    <a:pt x="7" y="25"/>
                    <a:pt x="8" y="25"/>
                    <a:pt x="8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8" y="27"/>
                    <a:pt x="6" y="27"/>
                  </a:cubicBezTo>
                  <a:cubicBezTo>
                    <a:pt x="2" y="27"/>
                    <a:pt x="1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4" y="24"/>
                    <a:pt x="4" y="24"/>
                  </a:cubicBezTo>
                  <a:cubicBezTo>
                    <a:pt x="4" y="22"/>
                    <a:pt x="4" y="15"/>
                    <a:pt x="4" y="14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4" name="Freeform 48"/>
            <p:cNvSpPr>
              <a:spLocks noEditPoints="1"/>
            </p:cNvSpPr>
            <p:nvPr userDrawn="1"/>
          </p:nvSpPr>
          <p:spPr bwMode="auto">
            <a:xfrm>
              <a:off x="9831388" y="858838"/>
              <a:ext cx="85725" cy="85725"/>
            </a:xfrm>
            <a:custGeom>
              <a:avLst/>
              <a:gdLst>
                <a:gd name="T0" fmla="*/ 5 w 27"/>
                <a:gd name="T1" fmla="*/ 25 h 27"/>
                <a:gd name="T2" fmla="*/ 0 w 27"/>
                <a:gd name="T3" fmla="*/ 14 h 27"/>
                <a:gd name="T4" fmla="*/ 3 w 27"/>
                <a:gd name="T5" fmla="*/ 5 h 27"/>
                <a:gd name="T6" fmla="*/ 13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4 w 27"/>
                <a:gd name="T13" fmla="*/ 22 h 27"/>
                <a:gd name="T14" fmla="*/ 13 w 27"/>
                <a:gd name="T15" fmla="*/ 27 h 27"/>
                <a:gd name="T16" fmla="*/ 5 w 27"/>
                <a:gd name="T17" fmla="*/ 25 h 27"/>
                <a:gd name="T18" fmla="*/ 23 w 27"/>
                <a:gd name="T19" fmla="*/ 14 h 27"/>
                <a:gd name="T20" fmla="*/ 13 w 27"/>
                <a:gd name="T21" fmla="*/ 1 h 27"/>
                <a:gd name="T22" fmla="*/ 7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3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5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4" y="5"/>
                    <a:pt x="27" y="9"/>
                    <a:pt x="27" y="14"/>
                  </a:cubicBezTo>
                  <a:cubicBezTo>
                    <a:pt x="27" y="17"/>
                    <a:pt x="26" y="19"/>
                    <a:pt x="24" y="22"/>
                  </a:cubicBezTo>
                  <a:cubicBezTo>
                    <a:pt x="22" y="25"/>
                    <a:pt x="18" y="27"/>
                    <a:pt x="13" y="27"/>
                  </a:cubicBezTo>
                  <a:cubicBezTo>
                    <a:pt x="12" y="27"/>
                    <a:pt x="8" y="27"/>
                    <a:pt x="5" y="25"/>
                  </a:cubicBezTo>
                  <a:moveTo>
                    <a:pt x="23" y="14"/>
                  </a:moveTo>
                  <a:cubicBezTo>
                    <a:pt x="23" y="6"/>
                    <a:pt x="17" y="1"/>
                    <a:pt x="13" y="1"/>
                  </a:cubicBezTo>
                  <a:cubicBezTo>
                    <a:pt x="13" y="1"/>
                    <a:pt x="10" y="1"/>
                    <a:pt x="7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0" y="26"/>
                    <a:pt x="14" y="26"/>
                  </a:cubicBezTo>
                  <a:cubicBezTo>
                    <a:pt x="22" y="26"/>
                    <a:pt x="23" y="17"/>
                    <a:pt x="23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5" name="Freeform 49"/>
            <p:cNvSpPr>
              <a:spLocks noEditPoints="1"/>
            </p:cNvSpPr>
            <p:nvPr userDrawn="1"/>
          </p:nvSpPr>
          <p:spPr bwMode="auto">
            <a:xfrm>
              <a:off x="9958388" y="858838"/>
              <a:ext cx="85725" cy="85725"/>
            </a:xfrm>
            <a:custGeom>
              <a:avLst/>
              <a:gdLst>
                <a:gd name="T0" fmla="*/ 6 w 27"/>
                <a:gd name="T1" fmla="*/ 25 h 27"/>
                <a:gd name="T2" fmla="*/ 0 w 27"/>
                <a:gd name="T3" fmla="*/ 14 h 27"/>
                <a:gd name="T4" fmla="*/ 4 w 27"/>
                <a:gd name="T5" fmla="*/ 5 h 27"/>
                <a:gd name="T6" fmla="*/ 14 w 27"/>
                <a:gd name="T7" fmla="*/ 0 h 27"/>
                <a:gd name="T8" fmla="*/ 22 w 27"/>
                <a:gd name="T9" fmla="*/ 3 h 27"/>
                <a:gd name="T10" fmla="*/ 27 w 27"/>
                <a:gd name="T11" fmla="*/ 14 h 27"/>
                <a:gd name="T12" fmla="*/ 25 w 27"/>
                <a:gd name="T13" fmla="*/ 22 h 27"/>
                <a:gd name="T14" fmla="*/ 14 w 27"/>
                <a:gd name="T15" fmla="*/ 27 h 27"/>
                <a:gd name="T16" fmla="*/ 6 w 27"/>
                <a:gd name="T17" fmla="*/ 25 h 27"/>
                <a:gd name="T18" fmla="*/ 24 w 27"/>
                <a:gd name="T19" fmla="*/ 14 h 27"/>
                <a:gd name="T20" fmla="*/ 14 w 27"/>
                <a:gd name="T21" fmla="*/ 1 h 27"/>
                <a:gd name="T22" fmla="*/ 8 w 27"/>
                <a:gd name="T23" fmla="*/ 3 h 27"/>
                <a:gd name="T24" fmla="*/ 4 w 27"/>
                <a:gd name="T25" fmla="*/ 13 h 27"/>
                <a:gd name="T26" fmla="*/ 14 w 27"/>
                <a:gd name="T27" fmla="*/ 26 h 27"/>
                <a:gd name="T28" fmla="*/ 24 w 27"/>
                <a:gd name="T2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6" y="25"/>
                  </a:moveTo>
                  <a:cubicBezTo>
                    <a:pt x="3" y="23"/>
                    <a:pt x="0" y="19"/>
                    <a:pt x="0" y="14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1" y="0"/>
                    <a:pt x="14" y="0"/>
                  </a:cubicBezTo>
                  <a:cubicBezTo>
                    <a:pt x="16" y="0"/>
                    <a:pt x="19" y="0"/>
                    <a:pt x="22" y="3"/>
                  </a:cubicBezTo>
                  <a:cubicBezTo>
                    <a:pt x="25" y="5"/>
                    <a:pt x="27" y="9"/>
                    <a:pt x="27" y="14"/>
                  </a:cubicBezTo>
                  <a:cubicBezTo>
                    <a:pt x="27" y="17"/>
                    <a:pt x="27" y="19"/>
                    <a:pt x="25" y="22"/>
                  </a:cubicBezTo>
                  <a:cubicBezTo>
                    <a:pt x="22" y="25"/>
                    <a:pt x="19" y="27"/>
                    <a:pt x="14" y="27"/>
                  </a:cubicBezTo>
                  <a:cubicBezTo>
                    <a:pt x="12" y="27"/>
                    <a:pt x="9" y="27"/>
                    <a:pt x="6" y="25"/>
                  </a:cubicBezTo>
                  <a:moveTo>
                    <a:pt x="24" y="14"/>
                  </a:moveTo>
                  <a:cubicBezTo>
                    <a:pt x="24" y="6"/>
                    <a:pt x="18" y="1"/>
                    <a:pt x="14" y="1"/>
                  </a:cubicBezTo>
                  <a:cubicBezTo>
                    <a:pt x="13" y="1"/>
                    <a:pt x="11" y="1"/>
                    <a:pt x="8" y="3"/>
                  </a:cubicBezTo>
                  <a:cubicBezTo>
                    <a:pt x="5" y="6"/>
                    <a:pt x="4" y="10"/>
                    <a:pt x="4" y="13"/>
                  </a:cubicBezTo>
                  <a:cubicBezTo>
                    <a:pt x="4" y="22"/>
                    <a:pt x="11" y="26"/>
                    <a:pt x="14" y="26"/>
                  </a:cubicBezTo>
                  <a:cubicBezTo>
                    <a:pt x="22" y="26"/>
                    <a:pt x="24" y="17"/>
                    <a:pt x="24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6" name="Freeform 50"/>
            <p:cNvSpPr>
              <a:spLocks/>
            </p:cNvSpPr>
            <p:nvPr userDrawn="1"/>
          </p:nvSpPr>
          <p:spPr bwMode="auto">
            <a:xfrm>
              <a:off x="10085388" y="858838"/>
              <a:ext cx="73025" cy="85725"/>
            </a:xfrm>
            <a:custGeom>
              <a:avLst/>
              <a:gdLst>
                <a:gd name="T0" fmla="*/ 4 w 23"/>
                <a:gd name="T1" fmla="*/ 10 h 27"/>
                <a:gd name="T2" fmla="*/ 4 w 23"/>
                <a:gd name="T3" fmla="*/ 3 h 27"/>
                <a:gd name="T4" fmla="*/ 3 w 23"/>
                <a:gd name="T5" fmla="*/ 2 h 27"/>
                <a:gd name="T6" fmla="*/ 1 w 23"/>
                <a:gd name="T7" fmla="*/ 2 h 27"/>
                <a:gd name="T8" fmla="*/ 1 w 23"/>
                <a:gd name="T9" fmla="*/ 1 h 27"/>
                <a:gd name="T10" fmla="*/ 1 w 23"/>
                <a:gd name="T11" fmla="*/ 1 h 27"/>
                <a:gd name="T12" fmla="*/ 1 w 23"/>
                <a:gd name="T13" fmla="*/ 0 h 27"/>
                <a:gd name="T14" fmla="*/ 6 w 23"/>
                <a:gd name="T15" fmla="*/ 0 h 27"/>
                <a:gd name="T16" fmla="*/ 11 w 23"/>
                <a:gd name="T17" fmla="*/ 0 h 27"/>
                <a:gd name="T18" fmla="*/ 11 w 23"/>
                <a:gd name="T19" fmla="*/ 1 h 27"/>
                <a:gd name="T20" fmla="*/ 11 w 23"/>
                <a:gd name="T21" fmla="*/ 1 h 27"/>
                <a:gd name="T22" fmla="*/ 11 w 23"/>
                <a:gd name="T23" fmla="*/ 2 h 27"/>
                <a:gd name="T24" fmla="*/ 9 w 23"/>
                <a:gd name="T25" fmla="*/ 2 h 27"/>
                <a:gd name="T26" fmla="*/ 8 w 23"/>
                <a:gd name="T27" fmla="*/ 3 h 27"/>
                <a:gd name="T28" fmla="*/ 7 w 23"/>
                <a:gd name="T29" fmla="*/ 12 h 27"/>
                <a:gd name="T30" fmla="*/ 7 w 23"/>
                <a:gd name="T31" fmla="*/ 15 h 27"/>
                <a:gd name="T32" fmla="*/ 8 w 23"/>
                <a:gd name="T33" fmla="*/ 25 h 27"/>
                <a:gd name="T34" fmla="*/ 17 w 23"/>
                <a:gd name="T35" fmla="*/ 25 h 27"/>
                <a:gd name="T36" fmla="*/ 22 w 23"/>
                <a:gd name="T37" fmla="*/ 19 h 27"/>
                <a:gd name="T38" fmla="*/ 22 w 23"/>
                <a:gd name="T39" fmla="*/ 19 h 27"/>
                <a:gd name="T40" fmla="*/ 23 w 23"/>
                <a:gd name="T41" fmla="*/ 19 h 27"/>
                <a:gd name="T42" fmla="*/ 23 w 23"/>
                <a:gd name="T43" fmla="*/ 19 h 27"/>
                <a:gd name="T44" fmla="*/ 21 w 23"/>
                <a:gd name="T45" fmla="*/ 27 h 27"/>
                <a:gd name="T46" fmla="*/ 14 w 23"/>
                <a:gd name="T47" fmla="*/ 27 h 27"/>
                <a:gd name="T48" fmla="*/ 5 w 23"/>
                <a:gd name="T49" fmla="*/ 27 h 27"/>
                <a:gd name="T50" fmla="*/ 2 w 23"/>
                <a:gd name="T51" fmla="*/ 27 h 27"/>
                <a:gd name="T52" fmla="*/ 1 w 23"/>
                <a:gd name="T53" fmla="*/ 27 h 27"/>
                <a:gd name="T54" fmla="*/ 0 w 23"/>
                <a:gd name="T55" fmla="*/ 27 h 27"/>
                <a:gd name="T56" fmla="*/ 0 w 23"/>
                <a:gd name="T57" fmla="*/ 26 h 27"/>
                <a:gd name="T58" fmla="*/ 1 w 23"/>
                <a:gd name="T59" fmla="*/ 25 h 27"/>
                <a:gd name="T60" fmla="*/ 2 w 23"/>
                <a:gd name="T61" fmla="*/ 25 h 27"/>
                <a:gd name="T62" fmla="*/ 4 w 23"/>
                <a:gd name="T63" fmla="*/ 24 h 27"/>
                <a:gd name="T64" fmla="*/ 4 w 23"/>
                <a:gd name="T65" fmla="*/ 12 h 27"/>
                <a:gd name="T66" fmla="*/ 4 w 23"/>
                <a:gd name="T6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7">
                  <a:moveTo>
                    <a:pt x="4" y="10"/>
                  </a:moveTo>
                  <a:cubicBezTo>
                    <a:pt x="4" y="8"/>
                    <a:pt x="4" y="4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4"/>
                    <a:pt x="7" y="9"/>
                    <a:pt x="7" y="12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24"/>
                    <a:pt x="8" y="25"/>
                  </a:cubicBezTo>
                  <a:cubicBezTo>
                    <a:pt x="8" y="25"/>
                    <a:pt x="16" y="25"/>
                    <a:pt x="17" y="25"/>
                  </a:cubicBezTo>
                  <a:cubicBezTo>
                    <a:pt x="19" y="25"/>
                    <a:pt x="21" y="20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1" y="26"/>
                    <a:pt x="21" y="27"/>
                  </a:cubicBezTo>
                  <a:cubicBezTo>
                    <a:pt x="21" y="27"/>
                    <a:pt x="18" y="27"/>
                    <a:pt x="14" y="27"/>
                  </a:cubicBezTo>
                  <a:cubicBezTo>
                    <a:pt x="11" y="27"/>
                    <a:pt x="7" y="27"/>
                    <a:pt x="5" y="27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" y="25"/>
                    <a:pt x="4" y="25"/>
                    <a:pt x="4" y="24"/>
                  </a:cubicBezTo>
                  <a:cubicBezTo>
                    <a:pt x="4" y="24"/>
                    <a:pt x="4" y="14"/>
                    <a:pt x="4" y="12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7" name="Freeform 51"/>
            <p:cNvSpPr>
              <a:spLocks/>
            </p:cNvSpPr>
            <p:nvPr userDrawn="1"/>
          </p:nvSpPr>
          <p:spPr bwMode="auto">
            <a:xfrm>
              <a:off x="8596313" y="331788"/>
              <a:ext cx="415925" cy="412750"/>
            </a:xfrm>
            <a:custGeom>
              <a:avLst/>
              <a:gdLst>
                <a:gd name="T0" fmla="*/ 0 w 131"/>
                <a:gd name="T1" fmla="*/ 14 h 130"/>
                <a:gd name="T2" fmla="*/ 0 w 131"/>
                <a:gd name="T3" fmla="*/ 118 h 130"/>
                <a:gd name="T4" fmla="*/ 6 w 131"/>
                <a:gd name="T5" fmla="*/ 130 h 130"/>
                <a:gd name="T6" fmla="*/ 131 w 131"/>
                <a:gd name="T7" fmla="*/ 8 h 130"/>
                <a:gd name="T8" fmla="*/ 118 w 131"/>
                <a:gd name="T9" fmla="*/ 0 h 130"/>
                <a:gd name="T10" fmla="*/ 14 w 131"/>
                <a:gd name="T11" fmla="*/ 0 h 130"/>
                <a:gd name="T12" fmla="*/ 0 w 131"/>
                <a:gd name="T1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30">
                  <a:moveTo>
                    <a:pt x="0" y="14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23"/>
                    <a:pt x="3" y="128"/>
                    <a:pt x="6" y="130"/>
                  </a:cubicBezTo>
                  <a:cubicBezTo>
                    <a:pt x="8" y="62"/>
                    <a:pt x="63" y="8"/>
                    <a:pt x="131" y="8"/>
                  </a:cubicBezTo>
                  <a:cubicBezTo>
                    <a:pt x="129" y="3"/>
                    <a:pt x="124" y="0"/>
                    <a:pt x="1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4"/>
                  </a:cubicBezTo>
                </a:path>
              </a:pathLst>
            </a:custGeom>
            <a:solidFill>
              <a:srgbClr val="29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98" name="Freeform 52"/>
            <p:cNvSpPr>
              <a:spLocks/>
            </p:cNvSpPr>
            <p:nvPr userDrawn="1"/>
          </p:nvSpPr>
          <p:spPr bwMode="auto">
            <a:xfrm>
              <a:off x="8628063" y="369888"/>
              <a:ext cx="390525" cy="384175"/>
            </a:xfrm>
            <a:custGeom>
              <a:avLst/>
              <a:gdLst>
                <a:gd name="T0" fmla="*/ 123 w 123"/>
                <a:gd name="T1" fmla="*/ 0 h 121"/>
                <a:gd name="T2" fmla="*/ 0 w 123"/>
                <a:gd name="T3" fmla="*/ 121 h 121"/>
                <a:gd name="T4" fmla="*/ 5 w 123"/>
                <a:gd name="T5" fmla="*/ 121 h 121"/>
                <a:gd name="T6" fmla="*/ 109 w 123"/>
                <a:gd name="T7" fmla="*/ 121 h 121"/>
                <a:gd name="T8" fmla="*/ 123 w 123"/>
                <a:gd name="T9" fmla="*/ 107 h 121"/>
                <a:gd name="T10" fmla="*/ 123 w 123"/>
                <a:gd name="T11" fmla="*/ 3 h 121"/>
                <a:gd name="T12" fmla="*/ 123 w 12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21">
                  <a:moveTo>
                    <a:pt x="123" y="0"/>
                  </a:moveTo>
                  <a:cubicBezTo>
                    <a:pt x="56" y="1"/>
                    <a:pt x="2" y="54"/>
                    <a:pt x="0" y="121"/>
                  </a:cubicBezTo>
                  <a:cubicBezTo>
                    <a:pt x="2" y="121"/>
                    <a:pt x="3" y="121"/>
                    <a:pt x="5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7" y="121"/>
                    <a:pt x="123" y="115"/>
                    <a:pt x="123" y="107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2"/>
                    <a:pt x="123" y="1"/>
                    <a:pt x="123" y="0"/>
                  </a:cubicBezTo>
                </a:path>
              </a:pathLst>
            </a:custGeom>
            <a:solidFill>
              <a:srgbClr val="20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uppieren 17"/>
          <p:cNvGrpSpPr/>
          <p:nvPr userDrawn="1"/>
        </p:nvGrpSpPr>
        <p:grpSpPr>
          <a:xfrm>
            <a:off x="-162073" y="5832475"/>
            <a:ext cx="11903076" cy="409576"/>
            <a:chOff x="-162073" y="5832475"/>
            <a:chExt cx="11903076" cy="409576"/>
          </a:xfrm>
          <a:solidFill>
            <a:schemeClr val="accent3"/>
          </a:solidFill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055915" y="6194425"/>
              <a:ext cx="385763" cy="47625"/>
            </a:xfrm>
            <a:custGeom>
              <a:avLst/>
              <a:gdLst>
                <a:gd name="T0" fmla="*/ 0 w 243"/>
                <a:gd name="T1" fmla="*/ 30 h 30"/>
                <a:gd name="T2" fmla="*/ 243 w 243"/>
                <a:gd name="T3" fmla="*/ 30 h 30"/>
                <a:gd name="T4" fmla="*/ 243 w 243"/>
                <a:gd name="T5" fmla="*/ 0 h 30"/>
                <a:gd name="T6" fmla="*/ 30 w 243"/>
                <a:gd name="T7" fmla="*/ 0 h 30"/>
                <a:gd name="T8" fmla="*/ 0 w 243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0">
                  <a:moveTo>
                    <a:pt x="0" y="30"/>
                  </a:moveTo>
                  <a:lnTo>
                    <a:pt x="243" y="30"/>
                  </a:lnTo>
                  <a:lnTo>
                    <a:pt x="243" y="0"/>
                  </a:lnTo>
                  <a:lnTo>
                    <a:pt x="3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3309790" y="6048375"/>
              <a:ext cx="68263" cy="193675"/>
            </a:xfrm>
            <a:custGeom>
              <a:avLst/>
              <a:gdLst>
                <a:gd name="T0" fmla="*/ 0 w 43"/>
                <a:gd name="T1" fmla="*/ 0 h 122"/>
                <a:gd name="T2" fmla="*/ 0 w 43"/>
                <a:gd name="T3" fmla="*/ 122 h 122"/>
                <a:gd name="T4" fmla="*/ 13 w 43"/>
                <a:gd name="T5" fmla="*/ 122 h 122"/>
                <a:gd name="T6" fmla="*/ 13 w 43"/>
                <a:gd name="T7" fmla="*/ 30 h 122"/>
                <a:gd name="T8" fmla="*/ 28 w 43"/>
                <a:gd name="T9" fmla="*/ 30 h 122"/>
                <a:gd name="T10" fmla="*/ 28 w 43"/>
                <a:gd name="T11" fmla="*/ 122 h 122"/>
                <a:gd name="T12" fmla="*/ 43 w 43"/>
                <a:gd name="T13" fmla="*/ 122 h 122"/>
                <a:gd name="T14" fmla="*/ 43 w 43"/>
                <a:gd name="T15" fmla="*/ 15 h 122"/>
                <a:gd name="T16" fmla="*/ 28 w 43"/>
                <a:gd name="T17" fmla="*/ 0 h 122"/>
                <a:gd name="T18" fmla="*/ 0 w 43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22">
                  <a:moveTo>
                    <a:pt x="0" y="0"/>
                  </a:moveTo>
                  <a:lnTo>
                    <a:pt x="0" y="122"/>
                  </a:lnTo>
                  <a:lnTo>
                    <a:pt x="13" y="122"/>
                  </a:lnTo>
                  <a:lnTo>
                    <a:pt x="13" y="30"/>
                  </a:lnTo>
                  <a:lnTo>
                    <a:pt x="28" y="30"/>
                  </a:lnTo>
                  <a:lnTo>
                    <a:pt x="28" y="122"/>
                  </a:lnTo>
                  <a:lnTo>
                    <a:pt x="43" y="122"/>
                  </a:lnTo>
                  <a:lnTo>
                    <a:pt x="43" y="15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6470503" y="5903913"/>
              <a:ext cx="5270500" cy="338138"/>
            </a:xfrm>
            <a:custGeom>
              <a:avLst/>
              <a:gdLst>
                <a:gd name="T0" fmla="*/ 396 w 3320"/>
                <a:gd name="T1" fmla="*/ 151 h 213"/>
                <a:gd name="T2" fmla="*/ 304 w 3320"/>
                <a:gd name="T3" fmla="*/ 183 h 213"/>
                <a:gd name="T4" fmla="*/ 426 w 3320"/>
                <a:gd name="T5" fmla="*/ 151 h 213"/>
                <a:gd name="T6" fmla="*/ 456 w 3320"/>
                <a:gd name="T7" fmla="*/ 183 h 213"/>
                <a:gd name="T8" fmla="*/ 426 w 3320"/>
                <a:gd name="T9" fmla="*/ 151 h 213"/>
                <a:gd name="T10" fmla="*/ 502 w 3320"/>
                <a:gd name="T11" fmla="*/ 151 h 213"/>
                <a:gd name="T12" fmla="*/ 471 w 3320"/>
                <a:gd name="T13" fmla="*/ 183 h 213"/>
                <a:gd name="T14" fmla="*/ 517 w 3320"/>
                <a:gd name="T15" fmla="*/ 151 h 213"/>
                <a:gd name="T16" fmla="*/ 547 w 3320"/>
                <a:gd name="T17" fmla="*/ 183 h 213"/>
                <a:gd name="T18" fmla="*/ 517 w 3320"/>
                <a:gd name="T19" fmla="*/ 151 h 213"/>
                <a:gd name="T20" fmla="*/ 594 w 3320"/>
                <a:gd name="T21" fmla="*/ 151 h 213"/>
                <a:gd name="T22" fmla="*/ 563 w 3320"/>
                <a:gd name="T23" fmla="*/ 183 h 213"/>
                <a:gd name="T24" fmla="*/ 609 w 3320"/>
                <a:gd name="T25" fmla="*/ 151 h 213"/>
                <a:gd name="T26" fmla="*/ 639 w 3320"/>
                <a:gd name="T27" fmla="*/ 183 h 213"/>
                <a:gd name="T28" fmla="*/ 609 w 3320"/>
                <a:gd name="T29" fmla="*/ 151 h 213"/>
                <a:gd name="T30" fmla="*/ 684 w 3320"/>
                <a:gd name="T31" fmla="*/ 151 h 213"/>
                <a:gd name="T32" fmla="*/ 654 w 3320"/>
                <a:gd name="T33" fmla="*/ 183 h 213"/>
                <a:gd name="T34" fmla="*/ 699 w 3320"/>
                <a:gd name="T35" fmla="*/ 151 h 213"/>
                <a:gd name="T36" fmla="*/ 729 w 3320"/>
                <a:gd name="T37" fmla="*/ 183 h 213"/>
                <a:gd name="T38" fmla="*/ 699 w 3320"/>
                <a:gd name="T39" fmla="*/ 151 h 213"/>
                <a:gd name="T40" fmla="*/ 776 w 3320"/>
                <a:gd name="T41" fmla="*/ 151 h 213"/>
                <a:gd name="T42" fmla="*/ 746 w 3320"/>
                <a:gd name="T43" fmla="*/ 183 h 213"/>
                <a:gd name="T44" fmla="*/ 244 w 3320"/>
                <a:gd name="T45" fmla="*/ 121 h 213"/>
                <a:gd name="T46" fmla="*/ 274 w 3320"/>
                <a:gd name="T47" fmla="*/ 151 h 213"/>
                <a:gd name="T48" fmla="*/ 244 w 3320"/>
                <a:gd name="T49" fmla="*/ 121 h 213"/>
                <a:gd name="T50" fmla="*/ 182 w 3320"/>
                <a:gd name="T51" fmla="*/ 121 h 213"/>
                <a:gd name="T52" fmla="*/ 212 w 3320"/>
                <a:gd name="T53" fmla="*/ 183 h 213"/>
                <a:gd name="T54" fmla="*/ 30 w 3320"/>
                <a:gd name="T55" fmla="*/ 151 h 213"/>
                <a:gd name="T56" fmla="*/ 304 w 3320"/>
                <a:gd name="T57" fmla="*/ 91 h 213"/>
                <a:gd name="T58" fmla="*/ 396 w 3320"/>
                <a:gd name="T59" fmla="*/ 121 h 213"/>
                <a:gd name="T60" fmla="*/ 304 w 3320"/>
                <a:gd name="T61" fmla="*/ 91 h 213"/>
                <a:gd name="T62" fmla="*/ 182 w 3320"/>
                <a:gd name="T63" fmla="*/ 61 h 213"/>
                <a:gd name="T64" fmla="*/ 212 w 3320"/>
                <a:gd name="T65" fmla="*/ 121 h 213"/>
                <a:gd name="T66" fmla="*/ 30 w 3320"/>
                <a:gd name="T67" fmla="*/ 91 h 213"/>
                <a:gd name="T68" fmla="*/ 244 w 3320"/>
                <a:gd name="T69" fmla="*/ 61 h 213"/>
                <a:gd name="T70" fmla="*/ 274 w 3320"/>
                <a:gd name="T71" fmla="*/ 91 h 213"/>
                <a:gd name="T72" fmla="*/ 244 w 3320"/>
                <a:gd name="T73" fmla="*/ 61 h 213"/>
                <a:gd name="T74" fmla="*/ 0 w 3320"/>
                <a:gd name="T75" fmla="*/ 213 h 213"/>
                <a:gd name="T76" fmla="*/ 30 w 3320"/>
                <a:gd name="T77" fmla="*/ 183 h 213"/>
                <a:gd name="T78" fmla="*/ 212 w 3320"/>
                <a:gd name="T79" fmla="*/ 213 h 213"/>
                <a:gd name="T80" fmla="*/ 244 w 3320"/>
                <a:gd name="T81" fmla="*/ 183 h 213"/>
                <a:gd name="T82" fmla="*/ 274 w 3320"/>
                <a:gd name="T83" fmla="*/ 213 h 213"/>
                <a:gd name="T84" fmla="*/ 410 w 3320"/>
                <a:gd name="T85" fmla="*/ 213 h 213"/>
                <a:gd name="T86" fmla="*/ 943 w 3320"/>
                <a:gd name="T87" fmla="*/ 213 h 213"/>
                <a:gd name="T88" fmla="*/ 791 w 3320"/>
                <a:gd name="T89" fmla="*/ 181 h 213"/>
                <a:gd name="T90" fmla="*/ 911 w 3320"/>
                <a:gd name="T91" fmla="*/ 151 h 213"/>
                <a:gd name="T92" fmla="*/ 1003 w 3320"/>
                <a:gd name="T93" fmla="*/ 181 h 213"/>
                <a:gd name="T94" fmla="*/ 1034 w 3320"/>
                <a:gd name="T95" fmla="*/ 213 h 213"/>
                <a:gd name="T96" fmla="*/ 3320 w 3320"/>
                <a:gd name="T97" fmla="*/ 183 h 213"/>
                <a:gd name="T98" fmla="*/ 1003 w 3320"/>
                <a:gd name="T99" fmla="*/ 153 h 213"/>
                <a:gd name="T100" fmla="*/ 943 w 3320"/>
                <a:gd name="T101" fmla="*/ 151 h 213"/>
                <a:gd name="T102" fmla="*/ 791 w 3320"/>
                <a:gd name="T103" fmla="*/ 121 h 213"/>
                <a:gd name="T104" fmla="*/ 410 w 3320"/>
                <a:gd name="T105" fmla="*/ 91 h 213"/>
                <a:gd name="T106" fmla="*/ 304 w 3320"/>
                <a:gd name="T107" fmla="*/ 61 h 213"/>
                <a:gd name="T108" fmla="*/ 212 w 3320"/>
                <a:gd name="T109" fmla="*/ 30 h 213"/>
                <a:gd name="T110" fmla="*/ 182 w 3320"/>
                <a:gd name="T111" fmla="*/ 30 h 213"/>
                <a:gd name="T112" fmla="*/ 30 w 3320"/>
                <a:gd name="T11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20" h="213">
                  <a:moveTo>
                    <a:pt x="304" y="151"/>
                  </a:moveTo>
                  <a:lnTo>
                    <a:pt x="396" y="151"/>
                  </a:lnTo>
                  <a:lnTo>
                    <a:pt x="396" y="183"/>
                  </a:lnTo>
                  <a:lnTo>
                    <a:pt x="304" y="183"/>
                  </a:lnTo>
                  <a:lnTo>
                    <a:pt x="304" y="151"/>
                  </a:lnTo>
                  <a:close/>
                  <a:moveTo>
                    <a:pt x="426" y="151"/>
                  </a:moveTo>
                  <a:lnTo>
                    <a:pt x="456" y="151"/>
                  </a:lnTo>
                  <a:lnTo>
                    <a:pt x="456" y="183"/>
                  </a:lnTo>
                  <a:lnTo>
                    <a:pt x="426" y="183"/>
                  </a:lnTo>
                  <a:lnTo>
                    <a:pt x="426" y="151"/>
                  </a:lnTo>
                  <a:close/>
                  <a:moveTo>
                    <a:pt x="471" y="151"/>
                  </a:moveTo>
                  <a:lnTo>
                    <a:pt x="502" y="151"/>
                  </a:lnTo>
                  <a:lnTo>
                    <a:pt x="502" y="183"/>
                  </a:lnTo>
                  <a:lnTo>
                    <a:pt x="471" y="183"/>
                  </a:lnTo>
                  <a:lnTo>
                    <a:pt x="471" y="151"/>
                  </a:lnTo>
                  <a:close/>
                  <a:moveTo>
                    <a:pt x="517" y="151"/>
                  </a:moveTo>
                  <a:lnTo>
                    <a:pt x="547" y="151"/>
                  </a:lnTo>
                  <a:lnTo>
                    <a:pt x="547" y="183"/>
                  </a:lnTo>
                  <a:lnTo>
                    <a:pt x="517" y="183"/>
                  </a:lnTo>
                  <a:lnTo>
                    <a:pt x="517" y="151"/>
                  </a:lnTo>
                  <a:close/>
                  <a:moveTo>
                    <a:pt x="563" y="151"/>
                  </a:moveTo>
                  <a:lnTo>
                    <a:pt x="594" y="151"/>
                  </a:lnTo>
                  <a:lnTo>
                    <a:pt x="594" y="183"/>
                  </a:lnTo>
                  <a:lnTo>
                    <a:pt x="563" y="183"/>
                  </a:lnTo>
                  <a:lnTo>
                    <a:pt x="563" y="151"/>
                  </a:lnTo>
                  <a:close/>
                  <a:moveTo>
                    <a:pt x="609" y="151"/>
                  </a:moveTo>
                  <a:lnTo>
                    <a:pt x="639" y="151"/>
                  </a:lnTo>
                  <a:lnTo>
                    <a:pt x="639" y="183"/>
                  </a:lnTo>
                  <a:lnTo>
                    <a:pt x="609" y="183"/>
                  </a:lnTo>
                  <a:lnTo>
                    <a:pt x="609" y="151"/>
                  </a:lnTo>
                  <a:close/>
                  <a:moveTo>
                    <a:pt x="654" y="151"/>
                  </a:moveTo>
                  <a:lnTo>
                    <a:pt x="684" y="151"/>
                  </a:lnTo>
                  <a:lnTo>
                    <a:pt x="684" y="183"/>
                  </a:lnTo>
                  <a:lnTo>
                    <a:pt x="654" y="183"/>
                  </a:lnTo>
                  <a:lnTo>
                    <a:pt x="654" y="151"/>
                  </a:lnTo>
                  <a:close/>
                  <a:moveTo>
                    <a:pt x="699" y="151"/>
                  </a:moveTo>
                  <a:lnTo>
                    <a:pt x="729" y="151"/>
                  </a:lnTo>
                  <a:lnTo>
                    <a:pt x="729" y="183"/>
                  </a:lnTo>
                  <a:lnTo>
                    <a:pt x="699" y="183"/>
                  </a:lnTo>
                  <a:lnTo>
                    <a:pt x="699" y="151"/>
                  </a:lnTo>
                  <a:close/>
                  <a:moveTo>
                    <a:pt x="746" y="151"/>
                  </a:moveTo>
                  <a:lnTo>
                    <a:pt x="776" y="151"/>
                  </a:lnTo>
                  <a:lnTo>
                    <a:pt x="776" y="183"/>
                  </a:lnTo>
                  <a:lnTo>
                    <a:pt x="746" y="183"/>
                  </a:lnTo>
                  <a:lnTo>
                    <a:pt x="746" y="151"/>
                  </a:lnTo>
                  <a:close/>
                  <a:moveTo>
                    <a:pt x="244" y="121"/>
                  </a:moveTo>
                  <a:lnTo>
                    <a:pt x="274" y="121"/>
                  </a:lnTo>
                  <a:lnTo>
                    <a:pt x="274" y="151"/>
                  </a:lnTo>
                  <a:lnTo>
                    <a:pt x="244" y="151"/>
                  </a:lnTo>
                  <a:lnTo>
                    <a:pt x="244" y="121"/>
                  </a:lnTo>
                  <a:close/>
                  <a:moveTo>
                    <a:pt x="30" y="121"/>
                  </a:moveTo>
                  <a:lnTo>
                    <a:pt x="182" y="121"/>
                  </a:lnTo>
                  <a:lnTo>
                    <a:pt x="212" y="151"/>
                  </a:lnTo>
                  <a:lnTo>
                    <a:pt x="212" y="183"/>
                  </a:lnTo>
                  <a:lnTo>
                    <a:pt x="182" y="151"/>
                  </a:lnTo>
                  <a:lnTo>
                    <a:pt x="30" y="151"/>
                  </a:lnTo>
                  <a:lnTo>
                    <a:pt x="30" y="121"/>
                  </a:lnTo>
                  <a:close/>
                  <a:moveTo>
                    <a:pt x="304" y="91"/>
                  </a:moveTo>
                  <a:lnTo>
                    <a:pt x="396" y="91"/>
                  </a:lnTo>
                  <a:lnTo>
                    <a:pt x="396" y="121"/>
                  </a:lnTo>
                  <a:lnTo>
                    <a:pt x="304" y="121"/>
                  </a:lnTo>
                  <a:lnTo>
                    <a:pt x="304" y="91"/>
                  </a:lnTo>
                  <a:close/>
                  <a:moveTo>
                    <a:pt x="30" y="61"/>
                  </a:move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lnTo>
                    <a:pt x="182" y="91"/>
                  </a:lnTo>
                  <a:lnTo>
                    <a:pt x="30" y="91"/>
                  </a:lnTo>
                  <a:lnTo>
                    <a:pt x="30" y="61"/>
                  </a:lnTo>
                  <a:close/>
                  <a:moveTo>
                    <a:pt x="244" y="61"/>
                  </a:moveTo>
                  <a:lnTo>
                    <a:pt x="274" y="61"/>
                  </a:lnTo>
                  <a:lnTo>
                    <a:pt x="274" y="91"/>
                  </a:lnTo>
                  <a:lnTo>
                    <a:pt x="244" y="91"/>
                  </a:lnTo>
                  <a:lnTo>
                    <a:pt x="244" y="61"/>
                  </a:lnTo>
                  <a:close/>
                  <a:moveTo>
                    <a:pt x="0" y="0"/>
                  </a:moveTo>
                  <a:lnTo>
                    <a:pt x="0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44" y="213"/>
                  </a:lnTo>
                  <a:lnTo>
                    <a:pt x="244" y="183"/>
                  </a:lnTo>
                  <a:lnTo>
                    <a:pt x="274" y="183"/>
                  </a:lnTo>
                  <a:lnTo>
                    <a:pt x="274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1" y="213"/>
                  </a:lnTo>
                  <a:lnTo>
                    <a:pt x="943" y="213"/>
                  </a:lnTo>
                  <a:lnTo>
                    <a:pt x="911" y="181"/>
                  </a:lnTo>
                  <a:lnTo>
                    <a:pt x="791" y="181"/>
                  </a:lnTo>
                  <a:lnTo>
                    <a:pt x="791" y="151"/>
                  </a:lnTo>
                  <a:lnTo>
                    <a:pt x="911" y="151"/>
                  </a:lnTo>
                  <a:lnTo>
                    <a:pt x="943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34" y="213"/>
                  </a:lnTo>
                  <a:lnTo>
                    <a:pt x="3320" y="213"/>
                  </a:lnTo>
                  <a:lnTo>
                    <a:pt x="3320" y="183"/>
                  </a:lnTo>
                  <a:lnTo>
                    <a:pt x="1034" y="183"/>
                  </a:lnTo>
                  <a:lnTo>
                    <a:pt x="1003" y="153"/>
                  </a:lnTo>
                  <a:lnTo>
                    <a:pt x="1003" y="151"/>
                  </a:lnTo>
                  <a:lnTo>
                    <a:pt x="943" y="151"/>
                  </a:lnTo>
                  <a:lnTo>
                    <a:pt x="911" y="121"/>
                  </a:lnTo>
                  <a:lnTo>
                    <a:pt x="791" y="121"/>
                  </a:lnTo>
                  <a:lnTo>
                    <a:pt x="791" y="91"/>
                  </a:lnTo>
                  <a:lnTo>
                    <a:pt x="410" y="91"/>
                  </a:lnTo>
                  <a:lnTo>
                    <a:pt x="410" y="61"/>
                  </a:lnTo>
                  <a:lnTo>
                    <a:pt x="304" y="61"/>
                  </a:lnTo>
                  <a:lnTo>
                    <a:pt x="304" y="30"/>
                  </a:lnTo>
                  <a:lnTo>
                    <a:pt x="212" y="30"/>
                  </a:lnTo>
                  <a:lnTo>
                    <a:pt x="212" y="61"/>
                  </a:lnTo>
                  <a:lnTo>
                    <a:pt x="182" y="30"/>
                  </a:lnTo>
                  <a:lnTo>
                    <a:pt x="30" y="30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5745015" y="5853113"/>
              <a:ext cx="677863" cy="388938"/>
            </a:xfrm>
            <a:custGeom>
              <a:avLst/>
              <a:gdLst>
                <a:gd name="T0" fmla="*/ 304 w 427"/>
                <a:gd name="T1" fmla="*/ 32 h 245"/>
                <a:gd name="T2" fmla="*/ 212 w 427"/>
                <a:gd name="T3" fmla="*/ 32 h 245"/>
                <a:gd name="T4" fmla="*/ 212 w 427"/>
                <a:gd name="T5" fmla="*/ 62 h 245"/>
                <a:gd name="T6" fmla="*/ 182 w 427"/>
                <a:gd name="T7" fmla="*/ 32 h 245"/>
                <a:gd name="T8" fmla="*/ 30 w 427"/>
                <a:gd name="T9" fmla="*/ 32 h 245"/>
                <a:gd name="T10" fmla="*/ 30 w 427"/>
                <a:gd name="T11" fmla="*/ 0 h 245"/>
                <a:gd name="T12" fmla="*/ 0 w 427"/>
                <a:gd name="T13" fmla="*/ 0 h 245"/>
                <a:gd name="T14" fmla="*/ 0 w 427"/>
                <a:gd name="T15" fmla="*/ 245 h 245"/>
                <a:gd name="T16" fmla="*/ 212 w 427"/>
                <a:gd name="T17" fmla="*/ 245 h 245"/>
                <a:gd name="T18" fmla="*/ 182 w 427"/>
                <a:gd name="T19" fmla="*/ 213 h 245"/>
                <a:gd name="T20" fmla="*/ 30 w 427"/>
                <a:gd name="T21" fmla="*/ 213 h 245"/>
                <a:gd name="T22" fmla="*/ 30 w 427"/>
                <a:gd name="T23" fmla="*/ 183 h 245"/>
                <a:gd name="T24" fmla="*/ 182 w 427"/>
                <a:gd name="T25" fmla="*/ 183 h 245"/>
                <a:gd name="T26" fmla="*/ 212 w 427"/>
                <a:gd name="T27" fmla="*/ 213 h 245"/>
                <a:gd name="T28" fmla="*/ 212 w 427"/>
                <a:gd name="T29" fmla="*/ 245 h 245"/>
                <a:gd name="T30" fmla="*/ 244 w 427"/>
                <a:gd name="T31" fmla="*/ 245 h 245"/>
                <a:gd name="T32" fmla="*/ 244 w 427"/>
                <a:gd name="T33" fmla="*/ 215 h 245"/>
                <a:gd name="T34" fmla="*/ 274 w 427"/>
                <a:gd name="T35" fmla="*/ 215 h 245"/>
                <a:gd name="T36" fmla="*/ 274 w 427"/>
                <a:gd name="T37" fmla="*/ 245 h 245"/>
                <a:gd name="T38" fmla="*/ 304 w 427"/>
                <a:gd name="T39" fmla="*/ 245 h 245"/>
                <a:gd name="T40" fmla="*/ 304 w 427"/>
                <a:gd name="T41" fmla="*/ 213 h 245"/>
                <a:gd name="T42" fmla="*/ 427 w 427"/>
                <a:gd name="T43" fmla="*/ 213 h 245"/>
                <a:gd name="T44" fmla="*/ 427 w 427"/>
                <a:gd name="T45" fmla="*/ 183 h 245"/>
                <a:gd name="T46" fmla="*/ 304 w 427"/>
                <a:gd name="T47" fmla="*/ 183 h 245"/>
                <a:gd name="T48" fmla="*/ 304 w 427"/>
                <a:gd name="T49" fmla="*/ 153 h 245"/>
                <a:gd name="T50" fmla="*/ 427 w 427"/>
                <a:gd name="T51" fmla="*/ 153 h 245"/>
                <a:gd name="T52" fmla="*/ 427 w 427"/>
                <a:gd name="T53" fmla="*/ 123 h 245"/>
                <a:gd name="T54" fmla="*/ 304 w 427"/>
                <a:gd name="T55" fmla="*/ 123 h 245"/>
                <a:gd name="T56" fmla="*/ 304 w 427"/>
                <a:gd name="T57" fmla="*/ 93 h 245"/>
                <a:gd name="T58" fmla="*/ 427 w 427"/>
                <a:gd name="T59" fmla="*/ 93 h 245"/>
                <a:gd name="T60" fmla="*/ 427 w 427"/>
                <a:gd name="T61" fmla="*/ 62 h 245"/>
                <a:gd name="T62" fmla="*/ 304 w 427"/>
                <a:gd name="T63" fmla="*/ 62 h 245"/>
                <a:gd name="T64" fmla="*/ 304 w 427"/>
                <a:gd name="T65" fmla="*/ 32 h 245"/>
                <a:gd name="T66" fmla="*/ 212 w 427"/>
                <a:gd name="T67" fmla="*/ 181 h 245"/>
                <a:gd name="T68" fmla="*/ 182 w 427"/>
                <a:gd name="T69" fmla="*/ 153 h 245"/>
                <a:gd name="T70" fmla="*/ 30 w 427"/>
                <a:gd name="T71" fmla="*/ 153 h 245"/>
                <a:gd name="T72" fmla="*/ 30 w 427"/>
                <a:gd name="T73" fmla="*/ 123 h 245"/>
                <a:gd name="T74" fmla="*/ 182 w 427"/>
                <a:gd name="T75" fmla="*/ 123 h 245"/>
                <a:gd name="T76" fmla="*/ 212 w 427"/>
                <a:gd name="T77" fmla="*/ 153 h 245"/>
                <a:gd name="T78" fmla="*/ 212 w 427"/>
                <a:gd name="T79" fmla="*/ 181 h 245"/>
                <a:gd name="T80" fmla="*/ 212 w 427"/>
                <a:gd name="T81" fmla="*/ 121 h 245"/>
                <a:gd name="T82" fmla="*/ 182 w 427"/>
                <a:gd name="T83" fmla="*/ 93 h 245"/>
                <a:gd name="T84" fmla="*/ 30 w 427"/>
                <a:gd name="T85" fmla="*/ 93 h 245"/>
                <a:gd name="T86" fmla="*/ 30 w 427"/>
                <a:gd name="T87" fmla="*/ 61 h 245"/>
                <a:gd name="T88" fmla="*/ 182 w 427"/>
                <a:gd name="T89" fmla="*/ 61 h 245"/>
                <a:gd name="T90" fmla="*/ 212 w 427"/>
                <a:gd name="T91" fmla="*/ 91 h 245"/>
                <a:gd name="T92" fmla="*/ 212 w 427"/>
                <a:gd name="T93" fmla="*/ 121 h 245"/>
                <a:gd name="T94" fmla="*/ 274 w 427"/>
                <a:gd name="T95" fmla="*/ 183 h 245"/>
                <a:gd name="T96" fmla="*/ 244 w 427"/>
                <a:gd name="T97" fmla="*/ 183 h 245"/>
                <a:gd name="T98" fmla="*/ 244 w 427"/>
                <a:gd name="T99" fmla="*/ 153 h 245"/>
                <a:gd name="T100" fmla="*/ 274 w 427"/>
                <a:gd name="T101" fmla="*/ 153 h 245"/>
                <a:gd name="T102" fmla="*/ 274 w 427"/>
                <a:gd name="T103" fmla="*/ 183 h 245"/>
                <a:gd name="T104" fmla="*/ 274 w 427"/>
                <a:gd name="T105" fmla="*/ 123 h 245"/>
                <a:gd name="T106" fmla="*/ 244 w 427"/>
                <a:gd name="T107" fmla="*/ 123 h 245"/>
                <a:gd name="T108" fmla="*/ 244 w 427"/>
                <a:gd name="T109" fmla="*/ 93 h 245"/>
                <a:gd name="T110" fmla="*/ 274 w 427"/>
                <a:gd name="T111" fmla="*/ 93 h 245"/>
                <a:gd name="T112" fmla="*/ 274 w 427"/>
                <a:gd name="T113" fmla="*/ 12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7" h="245">
                  <a:moveTo>
                    <a:pt x="304" y="32"/>
                  </a:moveTo>
                  <a:lnTo>
                    <a:pt x="212" y="32"/>
                  </a:lnTo>
                  <a:lnTo>
                    <a:pt x="212" y="62"/>
                  </a:lnTo>
                  <a:lnTo>
                    <a:pt x="182" y="32"/>
                  </a:lnTo>
                  <a:lnTo>
                    <a:pt x="30" y="3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45"/>
                  </a:lnTo>
                  <a:lnTo>
                    <a:pt x="212" y="245"/>
                  </a:lnTo>
                  <a:lnTo>
                    <a:pt x="182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12" y="245"/>
                  </a:lnTo>
                  <a:lnTo>
                    <a:pt x="244" y="245"/>
                  </a:lnTo>
                  <a:lnTo>
                    <a:pt x="244" y="215"/>
                  </a:lnTo>
                  <a:lnTo>
                    <a:pt x="274" y="215"/>
                  </a:lnTo>
                  <a:lnTo>
                    <a:pt x="274" y="245"/>
                  </a:lnTo>
                  <a:lnTo>
                    <a:pt x="304" y="245"/>
                  </a:lnTo>
                  <a:lnTo>
                    <a:pt x="304" y="213"/>
                  </a:lnTo>
                  <a:lnTo>
                    <a:pt x="427" y="213"/>
                  </a:lnTo>
                  <a:lnTo>
                    <a:pt x="427" y="183"/>
                  </a:lnTo>
                  <a:lnTo>
                    <a:pt x="304" y="183"/>
                  </a:lnTo>
                  <a:lnTo>
                    <a:pt x="304" y="153"/>
                  </a:lnTo>
                  <a:lnTo>
                    <a:pt x="427" y="153"/>
                  </a:lnTo>
                  <a:lnTo>
                    <a:pt x="427" y="123"/>
                  </a:lnTo>
                  <a:lnTo>
                    <a:pt x="304" y="123"/>
                  </a:lnTo>
                  <a:lnTo>
                    <a:pt x="304" y="93"/>
                  </a:lnTo>
                  <a:lnTo>
                    <a:pt x="427" y="93"/>
                  </a:lnTo>
                  <a:lnTo>
                    <a:pt x="427" y="62"/>
                  </a:lnTo>
                  <a:lnTo>
                    <a:pt x="304" y="62"/>
                  </a:lnTo>
                  <a:lnTo>
                    <a:pt x="304" y="32"/>
                  </a:lnTo>
                  <a:close/>
                  <a:moveTo>
                    <a:pt x="212" y="181"/>
                  </a:moveTo>
                  <a:lnTo>
                    <a:pt x="182" y="153"/>
                  </a:lnTo>
                  <a:lnTo>
                    <a:pt x="30" y="153"/>
                  </a:lnTo>
                  <a:lnTo>
                    <a:pt x="30" y="123"/>
                  </a:lnTo>
                  <a:lnTo>
                    <a:pt x="182" y="123"/>
                  </a:lnTo>
                  <a:lnTo>
                    <a:pt x="212" y="153"/>
                  </a:lnTo>
                  <a:lnTo>
                    <a:pt x="212" y="181"/>
                  </a:lnTo>
                  <a:close/>
                  <a:moveTo>
                    <a:pt x="212" y="121"/>
                  </a:moveTo>
                  <a:lnTo>
                    <a:pt x="182" y="93"/>
                  </a:lnTo>
                  <a:lnTo>
                    <a:pt x="30" y="93"/>
                  </a:lnTo>
                  <a:lnTo>
                    <a:pt x="30" y="61"/>
                  </a:ln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close/>
                  <a:moveTo>
                    <a:pt x="274" y="183"/>
                  </a:moveTo>
                  <a:lnTo>
                    <a:pt x="244" y="183"/>
                  </a:lnTo>
                  <a:lnTo>
                    <a:pt x="244" y="153"/>
                  </a:lnTo>
                  <a:lnTo>
                    <a:pt x="274" y="153"/>
                  </a:lnTo>
                  <a:lnTo>
                    <a:pt x="274" y="183"/>
                  </a:lnTo>
                  <a:close/>
                  <a:moveTo>
                    <a:pt x="274" y="123"/>
                  </a:moveTo>
                  <a:lnTo>
                    <a:pt x="244" y="123"/>
                  </a:lnTo>
                  <a:lnTo>
                    <a:pt x="244" y="93"/>
                  </a:lnTo>
                  <a:lnTo>
                    <a:pt x="274" y="93"/>
                  </a:lnTo>
                  <a:lnTo>
                    <a:pt x="274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4467078" y="6000750"/>
              <a:ext cx="1254125" cy="241300"/>
            </a:xfrm>
            <a:custGeom>
              <a:avLst/>
              <a:gdLst>
                <a:gd name="T0" fmla="*/ 790 w 790"/>
                <a:gd name="T1" fmla="*/ 0 h 152"/>
                <a:gd name="T2" fmla="*/ 181 w 790"/>
                <a:gd name="T3" fmla="*/ 137 h 152"/>
                <a:gd name="T4" fmla="*/ 181 w 790"/>
                <a:gd name="T5" fmla="*/ 90 h 152"/>
                <a:gd name="T6" fmla="*/ 775 w 790"/>
                <a:gd name="T7" fmla="*/ 30 h 152"/>
                <a:gd name="T8" fmla="*/ 745 w 790"/>
                <a:gd name="T9" fmla="*/ 30 h 152"/>
                <a:gd name="T10" fmla="*/ 775 w 790"/>
                <a:gd name="T11" fmla="*/ 137 h 152"/>
                <a:gd name="T12" fmla="*/ 700 w 790"/>
                <a:gd name="T13" fmla="*/ 30 h 152"/>
                <a:gd name="T14" fmla="*/ 700 w 790"/>
                <a:gd name="T15" fmla="*/ 75 h 152"/>
                <a:gd name="T16" fmla="*/ 730 w 790"/>
                <a:gd name="T17" fmla="*/ 90 h 152"/>
                <a:gd name="T18" fmla="*/ 700 w 790"/>
                <a:gd name="T19" fmla="*/ 90 h 152"/>
                <a:gd name="T20" fmla="*/ 683 w 790"/>
                <a:gd name="T21" fmla="*/ 75 h 152"/>
                <a:gd name="T22" fmla="*/ 653 w 790"/>
                <a:gd name="T23" fmla="*/ 90 h 152"/>
                <a:gd name="T24" fmla="*/ 653 w 790"/>
                <a:gd name="T25" fmla="*/ 137 h 152"/>
                <a:gd name="T26" fmla="*/ 638 w 790"/>
                <a:gd name="T27" fmla="*/ 30 h 152"/>
                <a:gd name="T28" fmla="*/ 608 w 790"/>
                <a:gd name="T29" fmla="*/ 30 h 152"/>
                <a:gd name="T30" fmla="*/ 638 w 790"/>
                <a:gd name="T31" fmla="*/ 137 h 152"/>
                <a:gd name="T32" fmla="*/ 562 w 790"/>
                <a:gd name="T33" fmla="*/ 30 h 152"/>
                <a:gd name="T34" fmla="*/ 562 w 790"/>
                <a:gd name="T35" fmla="*/ 75 h 152"/>
                <a:gd name="T36" fmla="*/ 592 w 790"/>
                <a:gd name="T37" fmla="*/ 90 h 152"/>
                <a:gd name="T38" fmla="*/ 562 w 790"/>
                <a:gd name="T39" fmla="*/ 90 h 152"/>
                <a:gd name="T40" fmla="*/ 546 w 790"/>
                <a:gd name="T41" fmla="*/ 75 h 152"/>
                <a:gd name="T42" fmla="*/ 516 w 790"/>
                <a:gd name="T43" fmla="*/ 90 h 152"/>
                <a:gd name="T44" fmla="*/ 516 w 790"/>
                <a:gd name="T45" fmla="*/ 137 h 152"/>
                <a:gd name="T46" fmla="*/ 500 w 790"/>
                <a:gd name="T47" fmla="*/ 30 h 152"/>
                <a:gd name="T48" fmla="*/ 470 w 790"/>
                <a:gd name="T49" fmla="*/ 30 h 152"/>
                <a:gd name="T50" fmla="*/ 500 w 790"/>
                <a:gd name="T51" fmla="*/ 137 h 152"/>
                <a:gd name="T52" fmla="*/ 425 w 790"/>
                <a:gd name="T53" fmla="*/ 30 h 152"/>
                <a:gd name="T54" fmla="*/ 425 w 790"/>
                <a:gd name="T55" fmla="*/ 75 h 152"/>
                <a:gd name="T56" fmla="*/ 455 w 790"/>
                <a:gd name="T57" fmla="*/ 90 h 152"/>
                <a:gd name="T58" fmla="*/ 425 w 790"/>
                <a:gd name="T59" fmla="*/ 90 h 152"/>
                <a:gd name="T60" fmla="*/ 410 w 790"/>
                <a:gd name="T61" fmla="*/ 75 h 152"/>
                <a:gd name="T62" fmla="*/ 380 w 790"/>
                <a:gd name="T63" fmla="*/ 90 h 152"/>
                <a:gd name="T64" fmla="*/ 380 w 790"/>
                <a:gd name="T65" fmla="*/ 137 h 152"/>
                <a:gd name="T66" fmla="*/ 363 w 790"/>
                <a:gd name="T67" fmla="*/ 30 h 152"/>
                <a:gd name="T68" fmla="*/ 333 w 790"/>
                <a:gd name="T69" fmla="*/ 30 h 152"/>
                <a:gd name="T70" fmla="*/ 363 w 790"/>
                <a:gd name="T71" fmla="*/ 137 h 152"/>
                <a:gd name="T72" fmla="*/ 288 w 790"/>
                <a:gd name="T73" fmla="*/ 30 h 152"/>
                <a:gd name="T74" fmla="*/ 288 w 790"/>
                <a:gd name="T75" fmla="*/ 75 h 152"/>
                <a:gd name="T76" fmla="*/ 318 w 790"/>
                <a:gd name="T77" fmla="*/ 90 h 152"/>
                <a:gd name="T78" fmla="*/ 288 w 790"/>
                <a:gd name="T79" fmla="*/ 90 h 152"/>
                <a:gd name="T80" fmla="*/ 273 w 790"/>
                <a:gd name="T81" fmla="*/ 75 h 152"/>
                <a:gd name="T82" fmla="*/ 243 w 790"/>
                <a:gd name="T83" fmla="*/ 90 h 152"/>
                <a:gd name="T84" fmla="*/ 243 w 790"/>
                <a:gd name="T85" fmla="*/ 137 h 152"/>
                <a:gd name="T86" fmla="*/ 226 w 790"/>
                <a:gd name="T87" fmla="*/ 30 h 152"/>
                <a:gd name="T88" fmla="*/ 196 w 790"/>
                <a:gd name="T89" fmla="*/ 30 h 152"/>
                <a:gd name="T90" fmla="*/ 226 w 790"/>
                <a:gd name="T91" fmla="*/ 137 h 152"/>
                <a:gd name="T92" fmla="*/ 151 w 790"/>
                <a:gd name="T93" fmla="*/ 30 h 152"/>
                <a:gd name="T94" fmla="*/ 151 w 790"/>
                <a:gd name="T95" fmla="*/ 75 h 152"/>
                <a:gd name="T96" fmla="*/ 136 w 790"/>
                <a:gd name="T97" fmla="*/ 30 h 152"/>
                <a:gd name="T98" fmla="*/ 106 w 790"/>
                <a:gd name="T99" fmla="*/ 30 h 152"/>
                <a:gd name="T100" fmla="*/ 136 w 790"/>
                <a:gd name="T101" fmla="*/ 137 h 152"/>
                <a:gd name="T102" fmla="*/ 59 w 790"/>
                <a:gd name="T103" fmla="*/ 30 h 152"/>
                <a:gd name="T104" fmla="*/ 59 w 790"/>
                <a:gd name="T105" fmla="*/ 75 h 152"/>
                <a:gd name="T106" fmla="*/ 91 w 790"/>
                <a:gd name="T107" fmla="*/ 90 h 152"/>
                <a:gd name="T108" fmla="*/ 59 w 790"/>
                <a:gd name="T109" fmla="*/ 90 h 152"/>
                <a:gd name="T110" fmla="*/ 44 w 790"/>
                <a:gd name="T111" fmla="*/ 75 h 152"/>
                <a:gd name="T112" fmla="*/ 14 w 790"/>
                <a:gd name="T113" fmla="*/ 90 h 152"/>
                <a:gd name="T114" fmla="*/ 14 w 790"/>
                <a:gd name="T115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0" h="152">
                  <a:moveTo>
                    <a:pt x="0" y="152"/>
                  </a:moveTo>
                  <a:lnTo>
                    <a:pt x="790" y="152"/>
                  </a:lnTo>
                  <a:lnTo>
                    <a:pt x="790" y="0"/>
                  </a:lnTo>
                  <a:lnTo>
                    <a:pt x="0" y="0"/>
                  </a:lnTo>
                  <a:lnTo>
                    <a:pt x="0" y="152"/>
                  </a:lnTo>
                  <a:close/>
                  <a:moveTo>
                    <a:pt x="181" y="137"/>
                  </a:moveTo>
                  <a:lnTo>
                    <a:pt x="151" y="137"/>
                  </a:lnTo>
                  <a:lnTo>
                    <a:pt x="151" y="90"/>
                  </a:lnTo>
                  <a:lnTo>
                    <a:pt x="181" y="90"/>
                  </a:lnTo>
                  <a:lnTo>
                    <a:pt x="181" y="137"/>
                  </a:lnTo>
                  <a:close/>
                  <a:moveTo>
                    <a:pt x="745" y="30"/>
                  </a:moveTo>
                  <a:lnTo>
                    <a:pt x="775" y="30"/>
                  </a:lnTo>
                  <a:lnTo>
                    <a:pt x="775" y="75"/>
                  </a:lnTo>
                  <a:lnTo>
                    <a:pt x="745" y="75"/>
                  </a:lnTo>
                  <a:lnTo>
                    <a:pt x="745" y="30"/>
                  </a:lnTo>
                  <a:close/>
                  <a:moveTo>
                    <a:pt x="745" y="90"/>
                  </a:moveTo>
                  <a:lnTo>
                    <a:pt x="775" y="90"/>
                  </a:lnTo>
                  <a:lnTo>
                    <a:pt x="775" y="137"/>
                  </a:lnTo>
                  <a:lnTo>
                    <a:pt x="745" y="137"/>
                  </a:lnTo>
                  <a:lnTo>
                    <a:pt x="745" y="90"/>
                  </a:lnTo>
                  <a:close/>
                  <a:moveTo>
                    <a:pt x="700" y="30"/>
                  </a:moveTo>
                  <a:lnTo>
                    <a:pt x="730" y="30"/>
                  </a:lnTo>
                  <a:lnTo>
                    <a:pt x="730" y="75"/>
                  </a:lnTo>
                  <a:lnTo>
                    <a:pt x="700" y="75"/>
                  </a:lnTo>
                  <a:lnTo>
                    <a:pt x="700" y="30"/>
                  </a:lnTo>
                  <a:close/>
                  <a:moveTo>
                    <a:pt x="700" y="90"/>
                  </a:moveTo>
                  <a:lnTo>
                    <a:pt x="730" y="90"/>
                  </a:lnTo>
                  <a:lnTo>
                    <a:pt x="730" y="137"/>
                  </a:lnTo>
                  <a:lnTo>
                    <a:pt x="700" y="137"/>
                  </a:lnTo>
                  <a:lnTo>
                    <a:pt x="700" y="90"/>
                  </a:lnTo>
                  <a:close/>
                  <a:moveTo>
                    <a:pt x="653" y="30"/>
                  </a:moveTo>
                  <a:lnTo>
                    <a:pt x="683" y="30"/>
                  </a:lnTo>
                  <a:lnTo>
                    <a:pt x="683" y="75"/>
                  </a:lnTo>
                  <a:lnTo>
                    <a:pt x="653" y="75"/>
                  </a:lnTo>
                  <a:lnTo>
                    <a:pt x="653" y="30"/>
                  </a:lnTo>
                  <a:close/>
                  <a:moveTo>
                    <a:pt x="653" y="90"/>
                  </a:moveTo>
                  <a:lnTo>
                    <a:pt x="683" y="90"/>
                  </a:lnTo>
                  <a:lnTo>
                    <a:pt x="683" y="137"/>
                  </a:lnTo>
                  <a:lnTo>
                    <a:pt x="653" y="137"/>
                  </a:lnTo>
                  <a:lnTo>
                    <a:pt x="653" y="90"/>
                  </a:lnTo>
                  <a:close/>
                  <a:moveTo>
                    <a:pt x="608" y="30"/>
                  </a:moveTo>
                  <a:lnTo>
                    <a:pt x="638" y="30"/>
                  </a:lnTo>
                  <a:lnTo>
                    <a:pt x="638" y="75"/>
                  </a:lnTo>
                  <a:lnTo>
                    <a:pt x="608" y="75"/>
                  </a:lnTo>
                  <a:lnTo>
                    <a:pt x="608" y="30"/>
                  </a:lnTo>
                  <a:close/>
                  <a:moveTo>
                    <a:pt x="608" y="90"/>
                  </a:moveTo>
                  <a:lnTo>
                    <a:pt x="638" y="90"/>
                  </a:lnTo>
                  <a:lnTo>
                    <a:pt x="638" y="137"/>
                  </a:lnTo>
                  <a:lnTo>
                    <a:pt x="608" y="137"/>
                  </a:lnTo>
                  <a:lnTo>
                    <a:pt x="608" y="90"/>
                  </a:lnTo>
                  <a:close/>
                  <a:moveTo>
                    <a:pt x="562" y="30"/>
                  </a:moveTo>
                  <a:lnTo>
                    <a:pt x="592" y="30"/>
                  </a:lnTo>
                  <a:lnTo>
                    <a:pt x="592" y="75"/>
                  </a:lnTo>
                  <a:lnTo>
                    <a:pt x="562" y="75"/>
                  </a:lnTo>
                  <a:lnTo>
                    <a:pt x="562" y="30"/>
                  </a:lnTo>
                  <a:close/>
                  <a:moveTo>
                    <a:pt x="562" y="90"/>
                  </a:moveTo>
                  <a:lnTo>
                    <a:pt x="592" y="90"/>
                  </a:lnTo>
                  <a:lnTo>
                    <a:pt x="592" y="137"/>
                  </a:lnTo>
                  <a:lnTo>
                    <a:pt x="562" y="137"/>
                  </a:lnTo>
                  <a:lnTo>
                    <a:pt x="562" y="90"/>
                  </a:lnTo>
                  <a:close/>
                  <a:moveTo>
                    <a:pt x="516" y="30"/>
                  </a:moveTo>
                  <a:lnTo>
                    <a:pt x="546" y="30"/>
                  </a:lnTo>
                  <a:lnTo>
                    <a:pt x="546" y="75"/>
                  </a:lnTo>
                  <a:lnTo>
                    <a:pt x="516" y="75"/>
                  </a:lnTo>
                  <a:lnTo>
                    <a:pt x="516" y="30"/>
                  </a:lnTo>
                  <a:close/>
                  <a:moveTo>
                    <a:pt x="516" y="90"/>
                  </a:moveTo>
                  <a:lnTo>
                    <a:pt x="546" y="90"/>
                  </a:lnTo>
                  <a:lnTo>
                    <a:pt x="546" y="137"/>
                  </a:lnTo>
                  <a:lnTo>
                    <a:pt x="516" y="137"/>
                  </a:lnTo>
                  <a:lnTo>
                    <a:pt x="516" y="90"/>
                  </a:lnTo>
                  <a:close/>
                  <a:moveTo>
                    <a:pt x="470" y="30"/>
                  </a:moveTo>
                  <a:lnTo>
                    <a:pt x="500" y="30"/>
                  </a:lnTo>
                  <a:lnTo>
                    <a:pt x="500" y="75"/>
                  </a:lnTo>
                  <a:lnTo>
                    <a:pt x="470" y="75"/>
                  </a:lnTo>
                  <a:lnTo>
                    <a:pt x="470" y="30"/>
                  </a:lnTo>
                  <a:close/>
                  <a:moveTo>
                    <a:pt x="470" y="90"/>
                  </a:moveTo>
                  <a:lnTo>
                    <a:pt x="500" y="90"/>
                  </a:lnTo>
                  <a:lnTo>
                    <a:pt x="500" y="137"/>
                  </a:lnTo>
                  <a:lnTo>
                    <a:pt x="470" y="137"/>
                  </a:lnTo>
                  <a:lnTo>
                    <a:pt x="470" y="90"/>
                  </a:lnTo>
                  <a:close/>
                  <a:moveTo>
                    <a:pt x="425" y="30"/>
                  </a:moveTo>
                  <a:lnTo>
                    <a:pt x="455" y="30"/>
                  </a:lnTo>
                  <a:lnTo>
                    <a:pt x="455" y="75"/>
                  </a:lnTo>
                  <a:lnTo>
                    <a:pt x="425" y="75"/>
                  </a:lnTo>
                  <a:lnTo>
                    <a:pt x="425" y="30"/>
                  </a:lnTo>
                  <a:close/>
                  <a:moveTo>
                    <a:pt x="425" y="90"/>
                  </a:moveTo>
                  <a:lnTo>
                    <a:pt x="455" y="90"/>
                  </a:lnTo>
                  <a:lnTo>
                    <a:pt x="455" y="137"/>
                  </a:lnTo>
                  <a:lnTo>
                    <a:pt x="425" y="137"/>
                  </a:lnTo>
                  <a:lnTo>
                    <a:pt x="425" y="90"/>
                  </a:lnTo>
                  <a:close/>
                  <a:moveTo>
                    <a:pt x="380" y="30"/>
                  </a:moveTo>
                  <a:lnTo>
                    <a:pt x="410" y="30"/>
                  </a:lnTo>
                  <a:lnTo>
                    <a:pt x="410" y="75"/>
                  </a:lnTo>
                  <a:lnTo>
                    <a:pt x="380" y="75"/>
                  </a:lnTo>
                  <a:lnTo>
                    <a:pt x="380" y="30"/>
                  </a:lnTo>
                  <a:close/>
                  <a:moveTo>
                    <a:pt x="380" y="90"/>
                  </a:moveTo>
                  <a:lnTo>
                    <a:pt x="410" y="90"/>
                  </a:lnTo>
                  <a:lnTo>
                    <a:pt x="410" y="137"/>
                  </a:lnTo>
                  <a:lnTo>
                    <a:pt x="380" y="137"/>
                  </a:lnTo>
                  <a:lnTo>
                    <a:pt x="380" y="90"/>
                  </a:lnTo>
                  <a:close/>
                  <a:moveTo>
                    <a:pt x="333" y="30"/>
                  </a:moveTo>
                  <a:lnTo>
                    <a:pt x="363" y="30"/>
                  </a:lnTo>
                  <a:lnTo>
                    <a:pt x="363" y="75"/>
                  </a:lnTo>
                  <a:lnTo>
                    <a:pt x="333" y="75"/>
                  </a:lnTo>
                  <a:lnTo>
                    <a:pt x="333" y="30"/>
                  </a:lnTo>
                  <a:close/>
                  <a:moveTo>
                    <a:pt x="333" y="90"/>
                  </a:moveTo>
                  <a:lnTo>
                    <a:pt x="363" y="90"/>
                  </a:lnTo>
                  <a:lnTo>
                    <a:pt x="363" y="137"/>
                  </a:lnTo>
                  <a:lnTo>
                    <a:pt x="333" y="137"/>
                  </a:lnTo>
                  <a:lnTo>
                    <a:pt x="333" y="90"/>
                  </a:lnTo>
                  <a:close/>
                  <a:moveTo>
                    <a:pt x="288" y="30"/>
                  </a:moveTo>
                  <a:lnTo>
                    <a:pt x="318" y="30"/>
                  </a:lnTo>
                  <a:lnTo>
                    <a:pt x="318" y="75"/>
                  </a:lnTo>
                  <a:lnTo>
                    <a:pt x="288" y="75"/>
                  </a:lnTo>
                  <a:lnTo>
                    <a:pt x="288" y="30"/>
                  </a:lnTo>
                  <a:close/>
                  <a:moveTo>
                    <a:pt x="288" y="90"/>
                  </a:moveTo>
                  <a:lnTo>
                    <a:pt x="318" y="90"/>
                  </a:lnTo>
                  <a:lnTo>
                    <a:pt x="318" y="137"/>
                  </a:lnTo>
                  <a:lnTo>
                    <a:pt x="288" y="137"/>
                  </a:lnTo>
                  <a:lnTo>
                    <a:pt x="288" y="90"/>
                  </a:lnTo>
                  <a:close/>
                  <a:moveTo>
                    <a:pt x="243" y="30"/>
                  </a:moveTo>
                  <a:lnTo>
                    <a:pt x="273" y="30"/>
                  </a:lnTo>
                  <a:lnTo>
                    <a:pt x="273" y="75"/>
                  </a:lnTo>
                  <a:lnTo>
                    <a:pt x="243" y="75"/>
                  </a:lnTo>
                  <a:lnTo>
                    <a:pt x="243" y="30"/>
                  </a:lnTo>
                  <a:close/>
                  <a:moveTo>
                    <a:pt x="243" y="90"/>
                  </a:moveTo>
                  <a:lnTo>
                    <a:pt x="273" y="90"/>
                  </a:lnTo>
                  <a:lnTo>
                    <a:pt x="273" y="137"/>
                  </a:lnTo>
                  <a:lnTo>
                    <a:pt x="243" y="137"/>
                  </a:lnTo>
                  <a:lnTo>
                    <a:pt x="243" y="90"/>
                  </a:lnTo>
                  <a:close/>
                  <a:moveTo>
                    <a:pt x="196" y="30"/>
                  </a:moveTo>
                  <a:lnTo>
                    <a:pt x="226" y="30"/>
                  </a:lnTo>
                  <a:lnTo>
                    <a:pt x="226" y="75"/>
                  </a:lnTo>
                  <a:lnTo>
                    <a:pt x="196" y="75"/>
                  </a:lnTo>
                  <a:lnTo>
                    <a:pt x="196" y="30"/>
                  </a:lnTo>
                  <a:close/>
                  <a:moveTo>
                    <a:pt x="196" y="90"/>
                  </a:moveTo>
                  <a:lnTo>
                    <a:pt x="226" y="90"/>
                  </a:lnTo>
                  <a:lnTo>
                    <a:pt x="226" y="137"/>
                  </a:lnTo>
                  <a:lnTo>
                    <a:pt x="196" y="137"/>
                  </a:lnTo>
                  <a:lnTo>
                    <a:pt x="196" y="90"/>
                  </a:lnTo>
                  <a:close/>
                  <a:moveTo>
                    <a:pt x="151" y="30"/>
                  </a:moveTo>
                  <a:lnTo>
                    <a:pt x="181" y="30"/>
                  </a:lnTo>
                  <a:lnTo>
                    <a:pt x="181" y="75"/>
                  </a:lnTo>
                  <a:lnTo>
                    <a:pt x="151" y="75"/>
                  </a:lnTo>
                  <a:lnTo>
                    <a:pt x="151" y="30"/>
                  </a:lnTo>
                  <a:close/>
                  <a:moveTo>
                    <a:pt x="106" y="30"/>
                  </a:moveTo>
                  <a:lnTo>
                    <a:pt x="136" y="30"/>
                  </a:lnTo>
                  <a:lnTo>
                    <a:pt x="136" y="75"/>
                  </a:lnTo>
                  <a:lnTo>
                    <a:pt x="106" y="75"/>
                  </a:lnTo>
                  <a:lnTo>
                    <a:pt x="106" y="30"/>
                  </a:lnTo>
                  <a:close/>
                  <a:moveTo>
                    <a:pt x="106" y="90"/>
                  </a:moveTo>
                  <a:lnTo>
                    <a:pt x="136" y="90"/>
                  </a:lnTo>
                  <a:lnTo>
                    <a:pt x="136" y="137"/>
                  </a:lnTo>
                  <a:lnTo>
                    <a:pt x="106" y="137"/>
                  </a:lnTo>
                  <a:lnTo>
                    <a:pt x="106" y="90"/>
                  </a:lnTo>
                  <a:close/>
                  <a:moveTo>
                    <a:pt x="59" y="30"/>
                  </a:moveTo>
                  <a:lnTo>
                    <a:pt x="91" y="30"/>
                  </a:lnTo>
                  <a:lnTo>
                    <a:pt x="91" y="75"/>
                  </a:lnTo>
                  <a:lnTo>
                    <a:pt x="59" y="75"/>
                  </a:lnTo>
                  <a:lnTo>
                    <a:pt x="59" y="30"/>
                  </a:lnTo>
                  <a:close/>
                  <a:moveTo>
                    <a:pt x="59" y="90"/>
                  </a:moveTo>
                  <a:lnTo>
                    <a:pt x="91" y="90"/>
                  </a:lnTo>
                  <a:lnTo>
                    <a:pt x="91" y="137"/>
                  </a:lnTo>
                  <a:lnTo>
                    <a:pt x="59" y="137"/>
                  </a:lnTo>
                  <a:lnTo>
                    <a:pt x="59" y="90"/>
                  </a:lnTo>
                  <a:close/>
                  <a:moveTo>
                    <a:pt x="14" y="30"/>
                  </a:moveTo>
                  <a:lnTo>
                    <a:pt x="44" y="30"/>
                  </a:lnTo>
                  <a:lnTo>
                    <a:pt x="44" y="75"/>
                  </a:lnTo>
                  <a:lnTo>
                    <a:pt x="14" y="75"/>
                  </a:lnTo>
                  <a:lnTo>
                    <a:pt x="14" y="30"/>
                  </a:lnTo>
                  <a:close/>
                  <a:moveTo>
                    <a:pt x="14" y="90"/>
                  </a:moveTo>
                  <a:lnTo>
                    <a:pt x="44" y="90"/>
                  </a:lnTo>
                  <a:lnTo>
                    <a:pt x="44" y="137"/>
                  </a:lnTo>
                  <a:lnTo>
                    <a:pt x="14" y="137"/>
                  </a:lnTo>
                  <a:lnTo>
                    <a:pt x="14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 noEditPoints="1"/>
            </p:cNvSpPr>
            <p:nvPr userDrawn="1"/>
          </p:nvSpPr>
          <p:spPr bwMode="auto">
            <a:xfrm>
              <a:off x="3427265" y="5832475"/>
              <a:ext cx="1014413" cy="409575"/>
            </a:xfrm>
            <a:custGeom>
              <a:avLst/>
              <a:gdLst>
                <a:gd name="T0" fmla="*/ 334 w 639"/>
                <a:gd name="T1" fmla="*/ 166 h 258"/>
                <a:gd name="T2" fmla="*/ 364 w 639"/>
                <a:gd name="T3" fmla="*/ 166 h 258"/>
                <a:gd name="T4" fmla="*/ 364 w 639"/>
                <a:gd name="T5" fmla="*/ 196 h 258"/>
                <a:gd name="T6" fmla="*/ 334 w 639"/>
                <a:gd name="T7" fmla="*/ 196 h 258"/>
                <a:gd name="T8" fmla="*/ 334 w 639"/>
                <a:gd name="T9" fmla="*/ 166 h 258"/>
                <a:gd name="T10" fmla="*/ 334 w 639"/>
                <a:gd name="T11" fmla="*/ 106 h 258"/>
                <a:gd name="T12" fmla="*/ 364 w 639"/>
                <a:gd name="T13" fmla="*/ 106 h 258"/>
                <a:gd name="T14" fmla="*/ 364 w 639"/>
                <a:gd name="T15" fmla="*/ 136 h 258"/>
                <a:gd name="T16" fmla="*/ 334 w 639"/>
                <a:gd name="T17" fmla="*/ 136 h 258"/>
                <a:gd name="T18" fmla="*/ 334 w 639"/>
                <a:gd name="T19" fmla="*/ 106 h 258"/>
                <a:gd name="T20" fmla="*/ 334 w 639"/>
                <a:gd name="T21" fmla="*/ 44 h 258"/>
                <a:gd name="T22" fmla="*/ 364 w 639"/>
                <a:gd name="T23" fmla="*/ 44 h 258"/>
                <a:gd name="T24" fmla="*/ 364 w 639"/>
                <a:gd name="T25" fmla="*/ 75 h 258"/>
                <a:gd name="T26" fmla="*/ 334 w 639"/>
                <a:gd name="T27" fmla="*/ 75 h 258"/>
                <a:gd name="T28" fmla="*/ 334 w 639"/>
                <a:gd name="T29" fmla="*/ 44 h 258"/>
                <a:gd name="T30" fmla="*/ 304 w 639"/>
                <a:gd name="T31" fmla="*/ 0 h 258"/>
                <a:gd name="T32" fmla="*/ 304 w 639"/>
                <a:gd name="T33" fmla="*/ 13 h 258"/>
                <a:gd name="T34" fmla="*/ 0 w 639"/>
                <a:gd name="T35" fmla="*/ 13 h 258"/>
                <a:gd name="T36" fmla="*/ 0 w 639"/>
                <a:gd name="T37" fmla="*/ 44 h 258"/>
                <a:gd name="T38" fmla="*/ 304 w 639"/>
                <a:gd name="T39" fmla="*/ 44 h 258"/>
                <a:gd name="T40" fmla="*/ 304 w 639"/>
                <a:gd name="T41" fmla="*/ 75 h 258"/>
                <a:gd name="T42" fmla="*/ 0 w 639"/>
                <a:gd name="T43" fmla="*/ 75 h 258"/>
                <a:gd name="T44" fmla="*/ 0 w 639"/>
                <a:gd name="T45" fmla="*/ 106 h 258"/>
                <a:gd name="T46" fmla="*/ 304 w 639"/>
                <a:gd name="T47" fmla="*/ 106 h 258"/>
                <a:gd name="T48" fmla="*/ 304 w 639"/>
                <a:gd name="T49" fmla="*/ 136 h 258"/>
                <a:gd name="T50" fmla="*/ 0 w 639"/>
                <a:gd name="T51" fmla="*/ 136 h 258"/>
                <a:gd name="T52" fmla="*/ 0 w 639"/>
                <a:gd name="T53" fmla="*/ 166 h 258"/>
                <a:gd name="T54" fmla="*/ 304 w 639"/>
                <a:gd name="T55" fmla="*/ 166 h 258"/>
                <a:gd name="T56" fmla="*/ 304 w 639"/>
                <a:gd name="T57" fmla="*/ 196 h 258"/>
                <a:gd name="T58" fmla="*/ 0 w 639"/>
                <a:gd name="T59" fmla="*/ 196 h 258"/>
                <a:gd name="T60" fmla="*/ 0 w 639"/>
                <a:gd name="T61" fmla="*/ 228 h 258"/>
                <a:gd name="T62" fmla="*/ 304 w 639"/>
                <a:gd name="T63" fmla="*/ 228 h 258"/>
                <a:gd name="T64" fmla="*/ 304 w 639"/>
                <a:gd name="T65" fmla="*/ 258 h 258"/>
                <a:gd name="T66" fmla="*/ 334 w 639"/>
                <a:gd name="T67" fmla="*/ 258 h 258"/>
                <a:gd name="T68" fmla="*/ 334 w 639"/>
                <a:gd name="T69" fmla="*/ 226 h 258"/>
                <a:gd name="T70" fmla="*/ 364 w 639"/>
                <a:gd name="T71" fmla="*/ 226 h 258"/>
                <a:gd name="T72" fmla="*/ 364 w 639"/>
                <a:gd name="T73" fmla="*/ 258 h 258"/>
                <a:gd name="T74" fmla="*/ 394 w 639"/>
                <a:gd name="T75" fmla="*/ 258 h 258"/>
                <a:gd name="T76" fmla="*/ 394 w 639"/>
                <a:gd name="T77" fmla="*/ 228 h 258"/>
                <a:gd name="T78" fmla="*/ 426 w 639"/>
                <a:gd name="T79" fmla="*/ 196 h 258"/>
                <a:gd name="T80" fmla="*/ 639 w 639"/>
                <a:gd name="T81" fmla="*/ 196 h 258"/>
                <a:gd name="T82" fmla="*/ 639 w 639"/>
                <a:gd name="T83" fmla="*/ 166 h 258"/>
                <a:gd name="T84" fmla="*/ 426 w 639"/>
                <a:gd name="T85" fmla="*/ 166 h 258"/>
                <a:gd name="T86" fmla="*/ 394 w 639"/>
                <a:gd name="T87" fmla="*/ 194 h 258"/>
                <a:gd name="T88" fmla="*/ 394 w 639"/>
                <a:gd name="T89" fmla="*/ 166 h 258"/>
                <a:gd name="T90" fmla="*/ 426 w 639"/>
                <a:gd name="T91" fmla="*/ 136 h 258"/>
                <a:gd name="T92" fmla="*/ 639 w 639"/>
                <a:gd name="T93" fmla="*/ 136 h 258"/>
                <a:gd name="T94" fmla="*/ 639 w 639"/>
                <a:gd name="T95" fmla="*/ 106 h 258"/>
                <a:gd name="T96" fmla="*/ 426 w 639"/>
                <a:gd name="T97" fmla="*/ 106 h 258"/>
                <a:gd name="T98" fmla="*/ 394 w 639"/>
                <a:gd name="T99" fmla="*/ 136 h 258"/>
                <a:gd name="T100" fmla="*/ 394 w 639"/>
                <a:gd name="T101" fmla="*/ 106 h 258"/>
                <a:gd name="T102" fmla="*/ 426 w 639"/>
                <a:gd name="T103" fmla="*/ 75 h 258"/>
                <a:gd name="T104" fmla="*/ 639 w 639"/>
                <a:gd name="T105" fmla="*/ 75 h 258"/>
                <a:gd name="T106" fmla="*/ 639 w 639"/>
                <a:gd name="T107" fmla="*/ 44 h 258"/>
                <a:gd name="T108" fmla="*/ 426 w 639"/>
                <a:gd name="T109" fmla="*/ 44 h 258"/>
                <a:gd name="T110" fmla="*/ 394 w 639"/>
                <a:gd name="T111" fmla="*/ 75 h 258"/>
                <a:gd name="T112" fmla="*/ 394 w 639"/>
                <a:gd name="T113" fmla="*/ 0 h 258"/>
                <a:gd name="T114" fmla="*/ 304 w 639"/>
                <a:gd name="T11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9" h="258">
                  <a:moveTo>
                    <a:pt x="334" y="166"/>
                  </a:moveTo>
                  <a:lnTo>
                    <a:pt x="364" y="166"/>
                  </a:lnTo>
                  <a:lnTo>
                    <a:pt x="364" y="196"/>
                  </a:lnTo>
                  <a:lnTo>
                    <a:pt x="334" y="196"/>
                  </a:lnTo>
                  <a:lnTo>
                    <a:pt x="334" y="166"/>
                  </a:lnTo>
                  <a:close/>
                  <a:moveTo>
                    <a:pt x="334" y="106"/>
                  </a:moveTo>
                  <a:lnTo>
                    <a:pt x="364" y="106"/>
                  </a:lnTo>
                  <a:lnTo>
                    <a:pt x="364" y="136"/>
                  </a:lnTo>
                  <a:lnTo>
                    <a:pt x="334" y="136"/>
                  </a:lnTo>
                  <a:lnTo>
                    <a:pt x="334" y="106"/>
                  </a:lnTo>
                  <a:close/>
                  <a:moveTo>
                    <a:pt x="334" y="44"/>
                  </a:moveTo>
                  <a:lnTo>
                    <a:pt x="364" y="44"/>
                  </a:lnTo>
                  <a:lnTo>
                    <a:pt x="364" y="75"/>
                  </a:lnTo>
                  <a:lnTo>
                    <a:pt x="334" y="75"/>
                  </a:lnTo>
                  <a:lnTo>
                    <a:pt x="334" y="44"/>
                  </a:lnTo>
                  <a:close/>
                  <a:moveTo>
                    <a:pt x="304" y="0"/>
                  </a:moveTo>
                  <a:lnTo>
                    <a:pt x="304" y="13"/>
                  </a:lnTo>
                  <a:lnTo>
                    <a:pt x="0" y="13"/>
                  </a:lnTo>
                  <a:lnTo>
                    <a:pt x="0" y="44"/>
                  </a:lnTo>
                  <a:lnTo>
                    <a:pt x="304" y="44"/>
                  </a:lnTo>
                  <a:lnTo>
                    <a:pt x="304" y="75"/>
                  </a:lnTo>
                  <a:lnTo>
                    <a:pt x="0" y="75"/>
                  </a:lnTo>
                  <a:lnTo>
                    <a:pt x="0" y="106"/>
                  </a:lnTo>
                  <a:lnTo>
                    <a:pt x="304" y="106"/>
                  </a:lnTo>
                  <a:lnTo>
                    <a:pt x="304" y="136"/>
                  </a:lnTo>
                  <a:lnTo>
                    <a:pt x="0" y="136"/>
                  </a:lnTo>
                  <a:lnTo>
                    <a:pt x="0" y="166"/>
                  </a:lnTo>
                  <a:lnTo>
                    <a:pt x="304" y="166"/>
                  </a:lnTo>
                  <a:lnTo>
                    <a:pt x="304" y="196"/>
                  </a:lnTo>
                  <a:lnTo>
                    <a:pt x="0" y="196"/>
                  </a:lnTo>
                  <a:lnTo>
                    <a:pt x="0" y="228"/>
                  </a:lnTo>
                  <a:lnTo>
                    <a:pt x="304" y="228"/>
                  </a:lnTo>
                  <a:lnTo>
                    <a:pt x="304" y="258"/>
                  </a:lnTo>
                  <a:lnTo>
                    <a:pt x="334" y="258"/>
                  </a:lnTo>
                  <a:lnTo>
                    <a:pt x="334" y="226"/>
                  </a:lnTo>
                  <a:lnTo>
                    <a:pt x="364" y="226"/>
                  </a:lnTo>
                  <a:lnTo>
                    <a:pt x="364" y="258"/>
                  </a:lnTo>
                  <a:lnTo>
                    <a:pt x="394" y="258"/>
                  </a:lnTo>
                  <a:lnTo>
                    <a:pt x="394" y="228"/>
                  </a:lnTo>
                  <a:lnTo>
                    <a:pt x="426" y="196"/>
                  </a:lnTo>
                  <a:lnTo>
                    <a:pt x="639" y="196"/>
                  </a:lnTo>
                  <a:lnTo>
                    <a:pt x="639" y="166"/>
                  </a:lnTo>
                  <a:lnTo>
                    <a:pt x="426" y="166"/>
                  </a:lnTo>
                  <a:lnTo>
                    <a:pt x="394" y="194"/>
                  </a:lnTo>
                  <a:lnTo>
                    <a:pt x="394" y="166"/>
                  </a:lnTo>
                  <a:lnTo>
                    <a:pt x="426" y="136"/>
                  </a:lnTo>
                  <a:lnTo>
                    <a:pt x="639" y="136"/>
                  </a:lnTo>
                  <a:lnTo>
                    <a:pt x="639" y="106"/>
                  </a:lnTo>
                  <a:lnTo>
                    <a:pt x="426" y="106"/>
                  </a:lnTo>
                  <a:lnTo>
                    <a:pt x="394" y="136"/>
                  </a:lnTo>
                  <a:lnTo>
                    <a:pt x="394" y="106"/>
                  </a:lnTo>
                  <a:lnTo>
                    <a:pt x="426" y="75"/>
                  </a:lnTo>
                  <a:lnTo>
                    <a:pt x="639" y="75"/>
                  </a:lnTo>
                  <a:lnTo>
                    <a:pt x="639" y="44"/>
                  </a:lnTo>
                  <a:lnTo>
                    <a:pt x="426" y="44"/>
                  </a:lnTo>
                  <a:lnTo>
                    <a:pt x="394" y="75"/>
                  </a:lnTo>
                  <a:lnTo>
                    <a:pt x="394" y="0"/>
                  </a:ln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 userDrawn="1"/>
          </p:nvSpPr>
          <p:spPr bwMode="auto">
            <a:xfrm>
              <a:off x="-162073" y="5895975"/>
              <a:ext cx="6092825" cy="338138"/>
            </a:xfrm>
            <a:custGeom>
              <a:avLst/>
              <a:gdLst>
                <a:gd name="T0" fmla="*/ 1004 w 3838"/>
                <a:gd name="T1" fmla="*/ 153 h 213"/>
                <a:gd name="T2" fmla="*/ 942 w 3838"/>
                <a:gd name="T3" fmla="*/ 153 h 213"/>
                <a:gd name="T4" fmla="*/ 792 w 3838"/>
                <a:gd name="T5" fmla="*/ 121 h 213"/>
                <a:gd name="T6" fmla="*/ 410 w 3838"/>
                <a:gd name="T7" fmla="*/ 91 h 213"/>
                <a:gd name="T8" fmla="*/ 305 w 3838"/>
                <a:gd name="T9" fmla="*/ 60 h 213"/>
                <a:gd name="T10" fmla="*/ 213 w 3838"/>
                <a:gd name="T11" fmla="*/ 30 h 213"/>
                <a:gd name="T12" fmla="*/ 183 w 3838"/>
                <a:gd name="T13" fmla="*/ 30 h 213"/>
                <a:gd name="T14" fmla="*/ 31 w 3838"/>
                <a:gd name="T15" fmla="*/ 0 h 213"/>
                <a:gd name="T16" fmla="*/ 0 w 3838"/>
                <a:gd name="T17" fmla="*/ 213 h 213"/>
                <a:gd name="T18" fmla="*/ 31 w 3838"/>
                <a:gd name="T19" fmla="*/ 183 h 213"/>
                <a:gd name="T20" fmla="*/ 213 w 3838"/>
                <a:gd name="T21" fmla="*/ 213 h 213"/>
                <a:gd name="T22" fmla="*/ 243 w 3838"/>
                <a:gd name="T23" fmla="*/ 183 h 213"/>
                <a:gd name="T24" fmla="*/ 273 w 3838"/>
                <a:gd name="T25" fmla="*/ 213 h 213"/>
                <a:gd name="T26" fmla="*/ 410 w 3838"/>
                <a:gd name="T27" fmla="*/ 213 h 213"/>
                <a:gd name="T28" fmla="*/ 942 w 3838"/>
                <a:gd name="T29" fmla="*/ 213 h 213"/>
                <a:gd name="T30" fmla="*/ 792 w 3838"/>
                <a:gd name="T31" fmla="*/ 183 h 213"/>
                <a:gd name="T32" fmla="*/ 912 w 3838"/>
                <a:gd name="T33" fmla="*/ 151 h 213"/>
                <a:gd name="T34" fmla="*/ 1004 w 3838"/>
                <a:gd name="T35" fmla="*/ 183 h 213"/>
                <a:gd name="T36" fmla="*/ 1034 w 3838"/>
                <a:gd name="T37" fmla="*/ 213 h 213"/>
                <a:gd name="T38" fmla="*/ 3838 w 3838"/>
                <a:gd name="T39" fmla="*/ 183 h 213"/>
                <a:gd name="T40" fmla="*/ 213 w 3838"/>
                <a:gd name="T41" fmla="*/ 183 h 213"/>
                <a:gd name="T42" fmla="*/ 31 w 3838"/>
                <a:gd name="T43" fmla="*/ 151 h 213"/>
                <a:gd name="T44" fmla="*/ 183 w 3838"/>
                <a:gd name="T45" fmla="*/ 121 h 213"/>
                <a:gd name="T46" fmla="*/ 213 w 3838"/>
                <a:gd name="T47" fmla="*/ 183 h 213"/>
                <a:gd name="T48" fmla="*/ 183 w 3838"/>
                <a:gd name="T49" fmla="*/ 91 h 213"/>
                <a:gd name="T50" fmla="*/ 31 w 3838"/>
                <a:gd name="T51" fmla="*/ 60 h 213"/>
                <a:gd name="T52" fmla="*/ 213 w 3838"/>
                <a:gd name="T53" fmla="*/ 91 h 213"/>
                <a:gd name="T54" fmla="*/ 273 w 3838"/>
                <a:gd name="T55" fmla="*/ 151 h 213"/>
                <a:gd name="T56" fmla="*/ 243 w 3838"/>
                <a:gd name="T57" fmla="*/ 121 h 213"/>
                <a:gd name="T58" fmla="*/ 273 w 3838"/>
                <a:gd name="T59" fmla="*/ 151 h 213"/>
                <a:gd name="T60" fmla="*/ 243 w 3838"/>
                <a:gd name="T61" fmla="*/ 91 h 213"/>
                <a:gd name="T62" fmla="*/ 273 w 3838"/>
                <a:gd name="T63" fmla="*/ 60 h 213"/>
                <a:gd name="T64" fmla="*/ 395 w 3838"/>
                <a:gd name="T65" fmla="*/ 183 h 213"/>
                <a:gd name="T66" fmla="*/ 305 w 3838"/>
                <a:gd name="T67" fmla="*/ 153 h 213"/>
                <a:gd name="T68" fmla="*/ 395 w 3838"/>
                <a:gd name="T69" fmla="*/ 183 h 213"/>
                <a:gd name="T70" fmla="*/ 305 w 3838"/>
                <a:gd name="T71" fmla="*/ 121 h 213"/>
                <a:gd name="T72" fmla="*/ 395 w 3838"/>
                <a:gd name="T73" fmla="*/ 91 h 213"/>
                <a:gd name="T74" fmla="*/ 455 w 3838"/>
                <a:gd name="T75" fmla="*/ 183 h 213"/>
                <a:gd name="T76" fmla="*/ 425 w 3838"/>
                <a:gd name="T77" fmla="*/ 153 h 213"/>
                <a:gd name="T78" fmla="*/ 455 w 3838"/>
                <a:gd name="T79" fmla="*/ 183 h 213"/>
                <a:gd name="T80" fmla="*/ 472 w 3838"/>
                <a:gd name="T81" fmla="*/ 183 h 213"/>
                <a:gd name="T82" fmla="*/ 502 w 3838"/>
                <a:gd name="T83" fmla="*/ 153 h 213"/>
                <a:gd name="T84" fmla="*/ 547 w 3838"/>
                <a:gd name="T85" fmla="*/ 183 h 213"/>
                <a:gd name="T86" fmla="*/ 517 w 3838"/>
                <a:gd name="T87" fmla="*/ 153 h 213"/>
                <a:gd name="T88" fmla="*/ 547 w 3838"/>
                <a:gd name="T89" fmla="*/ 183 h 213"/>
                <a:gd name="T90" fmla="*/ 563 w 3838"/>
                <a:gd name="T91" fmla="*/ 183 h 213"/>
                <a:gd name="T92" fmla="*/ 593 w 3838"/>
                <a:gd name="T93" fmla="*/ 153 h 213"/>
                <a:gd name="T94" fmla="*/ 638 w 3838"/>
                <a:gd name="T95" fmla="*/ 183 h 213"/>
                <a:gd name="T96" fmla="*/ 608 w 3838"/>
                <a:gd name="T97" fmla="*/ 153 h 213"/>
                <a:gd name="T98" fmla="*/ 638 w 3838"/>
                <a:gd name="T99" fmla="*/ 183 h 213"/>
                <a:gd name="T100" fmla="*/ 655 w 3838"/>
                <a:gd name="T101" fmla="*/ 183 h 213"/>
                <a:gd name="T102" fmla="*/ 685 w 3838"/>
                <a:gd name="T103" fmla="*/ 153 h 213"/>
                <a:gd name="T104" fmla="*/ 730 w 3838"/>
                <a:gd name="T105" fmla="*/ 183 h 213"/>
                <a:gd name="T106" fmla="*/ 700 w 3838"/>
                <a:gd name="T107" fmla="*/ 153 h 213"/>
                <a:gd name="T108" fmla="*/ 730 w 3838"/>
                <a:gd name="T109" fmla="*/ 183 h 213"/>
                <a:gd name="T110" fmla="*/ 745 w 3838"/>
                <a:gd name="T111" fmla="*/ 183 h 213"/>
                <a:gd name="T112" fmla="*/ 775 w 3838"/>
                <a:gd name="T113" fmla="*/ 15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38" h="213">
                  <a:moveTo>
                    <a:pt x="1034" y="183"/>
                  </a:moveTo>
                  <a:lnTo>
                    <a:pt x="1004" y="153"/>
                  </a:lnTo>
                  <a:lnTo>
                    <a:pt x="1004" y="153"/>
                  </a:lnTo>
                  <a:lnTo>
                    <a:pt x="942" y="153"/>
                  </a:lnTo>
                  <a:lnTo>
                    <a:pt x="912" y="121"/>
                  </a:lnTo>
                  <a:lnTo>
                    <a:pt x="792" y="121"/>
                  </a:lnTo>
                  <a:lnTo>
                    <a:pt x="792" y="91"/>
                  </a:lnTo>
                  <a:lnTo>
                    <a:pt x="410" y="91"/>
                  </a:lnTo>
                  <a:lnTo>
                    <a:pt x="410" y="60"/>
                  </a:lnTo>
                  <a:lnTo>
                    <a:pt x="305" y="60"/>
                  </a:lnTo>
                  <a:lnTo>
                    <a:pt x="305" y="30"/>
                  </a:lnTo>
                  <a:lnTo>
                    <a:pt x="213" y="30"/>
                  </a:lnTo>
                  <a:lnTo>
                    <a:pt x="213" y="60"/>
                  </a:lnTo>
                  <a:lnTo>
                    <a:pt x="183" y="30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31" y="213"/>
                  </a:lnTo>
                  <a:lnTo>
                    <a:pt x="31" y="183"/>
                  </a:lnTo>
                  <a:lnTo>
                    <a:pt x="183" y="183"/>
                  </a:lnTo>
                  <a:lnTo>
                    <a:pt x="213" y="213"/>
                  </a:lnTo>
                  <a:lnTo>
                    <a:pt x="243" y="213"/>
                  </a:lnTo>
                  <a:lnTo>
                    <a:pt x="243" y="183"/>
                  </a:lnTo>
                  <a:lnTo>
                    <a:pt x="273" y="183"/>
                  </a:lnTo>
                  <a:lnTo>
                    <a:pt x="273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2" y="213"/>
                  </a:lnTo>
                  <a:lnTo>
                    <a:pt x="942" y="213"/>
                  </a:lnTo>
                  <a:lnTo>
                    <a:pt x="912" y="183"/>
                  </a:lnTo>
                  <a:lnTo>
                    <a:pt x="792" y="183"/>
                  </a:lnTo>
                  <a:lnTo>
                    <a:pt x="792" y="151"/>
                  </a:lnTo>
                  <a:lnTo>
                    <a:pt x="912" y="151"/>
                  </a:lnTo>
                  <a:lnTo>
                    <a:pt x="942" y="183"/>
                  </a:lnTo>
                  <a:lnTo>
                    <a:pt x="1004" y="183"/>
                  </a:lnTo>
                  <a:lnTo>
                    <a:pt x="1004" y="183"/>
                  </a:lnTo>
                  <a:lnTo>
                    <a:pt x="1034" y="213"/>
                  </a:lnTo>
                  <a:lnTo>
                    <a:pt x="3838" y="213"/>
                  </a:lnTo>
                  <a:lnTo>
                    <a:pt x="3838" y="183"/>
                  </a:lnTo>
                  <a:lnTo>
                    <a:pt x="1034" y="183"/>
                  </a:lnTo>
                  <a:close/>
                  <a:moveTo>
                    <a:pt x="213" y="183"/>
                  </a:moveTo>
                  <a:lnTo>
                    <a:pt x="183" y="151"/>
                  </a:lnTo>
                  <a:lnTo>
                    <a:pt x="31" y="151"/>
                  </a:lnTo>
                  <a:lnTo>
                    <a:pt x="31" y="121"/>
                  </a:lnTo>
                  <a:lnTo>
                    <a:pt x="183" y="121"/>
                  </a:lnTo>
                  <a:lnTo>
                    <a:pt x="213" y="151"/>
                  </a:lnTo>
                  <a:lnTo>
                    <a:pt x="213" y="183"/>
                  </a:lnTo>
                  <a:close/>
                  <a:moveTo>
                    <a:pt x="213" y="121"/>
                  </a:moveTo>
                  <a:lnTo>
                    <a:pt x="183" y="91"/>
                  </a:lnTo>
                  <a:lnTo>
                    <a:pt x="31" y="91"/>
                  </a:lnTo>
                  <a:lnTo>
                    <a:pt x="31" y="60"/>
                  </a:lnTo>
                  <a:lnTo>
                    <a:pt x="183" y="60"/>
                  </a:lnTo>
                  <a:lnTo>
                    <a:pt x="213" y="91"/>
                  </a:lnTo>
                  <a:lnTo>
                    <a:pt x="213" y="121"/>
                  </a:lnTo>
                  <a:close/>
                  <a:moveTo>
                    <a:pt x="273" y="151"/>
                  </a:moveTo>
                  <a:lnTo>
                    <a:pt x="243" y="151"/>
                  </a:lnTo>
                  <a:lnTo>
                    <a:pt x="243" y="121"/>
                  </a:lnTo>
                  <a:lnTo>
                    <a:pt x="273" y="121"/>
                  </a:lnTo>
                  <a:lnTo>
                    <a:pt x="273" y="151"/>
                  </a:lnTo>
                  <a:close/>
                  <a:moveTo>
                    <a:pt x="273" y="91"/>
                  </a:moveTo>
                  <a:lnTo>
                    <a:pt x="243" y="91"/>
                  </a:lnTo>
                  <a:lnTo>
                    <a:pt x="243" y="60"/>
                  </a:lnTo>
                  <a:lnTo>
                    <a:pt x="273" y="60"/>
                  </a:lnTo>
                  <a:lnTo>
                    <a:pt x="273" y="91"/>
                  </a:lnTo>
                  <a:close/>
                  <a:moveTo>
                    <a:pt x="395" y="183"/>
                  </a:moveTo>
                  <a:lnTo>
                    <a:pt x="305" y="183"/>
                  </a:lnTo>
                  <a:lnTo>
                    <a:pt x="305" y="153"/>
                  </a:lnTo>
                  <a:lnTo>
                    <a:pt x="395" y="153"/>
                  </a:lnTo>
                  <a:lnTo>
                    <a:pt x="395" y="183"/>
                  </a:lnTo>
                  <a:close/>
                  <a:moveTo>
                    <a:pt x="395" y="121"/>
                  </a:moveTo>
                  <a:lnTo>
                    <a:pt x="305" y="121"/>
                  </a:lnTo>
                  <a:lnTo>
                    <a:pt x="305" y="91"/>
                  </a:lnTo>
                  <a:lnTo>
                    <a:pt x="395" y="91"/>
                  </a:lnTo>
                  <a:lnTo>
                    <a:pt x="395" y="121"/>
                  </a:lnTo>
                  <a:close/>
                  <a:moveTo>
                    <a:pt x="455" y="183"/>
                  </a:moveTo>
                  <a:lnTo>
                    <a:pt x="425" y="183"/>
                  </a:lnTo>
                  <a:lnTo>
                    <a:pt x="425" y="153"/>
                  </a:lnTo>
                  <a:lnTo>
                    <a:pt x="455" y="153"/>
                  </a:lnTo>
                  <a:lnTo>
                    <a:pt x="455" y="183"/>
                  </a:lnTo>
                  <a:close/>
                  <a:moveTo>
                    <a:pt x="502" y="183"/>
                  </a:moveTo>
                  <a:lnTo>
                    <a:pt x="472" y="183"/>
                  </a:lnTo>
                  <a:lnTo>
                    <a:pt x="472" y="153"/>
                  </a:lnTo>
                  <a:lnTo>
                    <a:pt x="502" y="153"/>
                  </a:lnTo>
                  <a:lnTo>
                    <a:pt x="502" y="183"/>
                  </a:lnTo>
                  <a:close/>
                  <a:moveTo>
                    <a:pt x="547" y="183"/>
                  </a:moveTo>
                  <a:lnTo>
                    <a:pt x="517" y="183"/>
                  </a:lnTo>
                  <a:lnTo>
                    <a:pt x="517" y="153"/>
                  </a:lnTo>
                  <a:lnTo>
                    <a:pt x="547" y="153"/>
                  </a:lnTo>
                  <a:lnTo>
                    <a:pt x="547" y="183"/>
                  </a:lnTo>
                  <a:close/>
                  <a:moveTo>
                    <a:pt x="593" y="183"/>
                  </a:moveTo>
                  <a:lnTo>
                    <a:pt x="563" y="183"/>
                  </a:lnTo>
                  <a:lnTo>
                    <a:pt x="563" y="153"/>
                  </a:lnTo>
                  <a:lnTo>
                    <a:pt x="593" y="153"/>
                  </a:lnTo>
                  <a:lnTo>
                    <a:pt x="593" y="183"/>
                  </a:lnTo>
                  <a:close/>
                  <a:moveTo>
                    <a:pt x="638" y="183"/>
                  </a:moveTo>
                  <a:lnTo>
                    <a:pt x="608" y="183"/>
                  </a:lnTo>
                  <a:lnTo>
                    <a:pt x="608" y="153"/>
                  </a:lnTo>
                  <a:lnTo>
                    <a:pt x="638" y="153"/>
                  </a:lnTo>
                  <a:lnTo>
                    <a:pt x="638" y="183"/>
                  </a:lnTo>
                  <a:close/>
                  <a:moveTo>
                    <a:pt x="685" y="183"/>
                  </a:moveTo>
                  <a:lnTo>
                    <a:pt x="655" y="183"/>
                  </a:lnTo>
                  <a:lnTo>
                    <a:pt x="655" y="153"/>
                  </a:lnTo>
                  <a:lnTo>
                    <a:pt x="685" y="153"/>
                  </a:lnTo>
                  <a:lnTo>
                    <a:pt x="685" y="183"/>
                  </a:lnTo>
                  <a:close/>
                  <a:moveTo>
                    <a:pt x="730" y="183"/>
                  </a:moveTo>
                  <a:lnTo>
                    <a:pt x="700" y="183"/>
                  </a:lnTo>
                  <a:lnTo>
                    <a:pt x="700" y="153"/>
                  </a:lnTo>
                  <a:lnTo>
                    <a:pt x="730" y="153"/>
                  </a:lnTo>
                  <a:lnTo>
                    <a:pt x="730" y="183"/>
                  </a:lnTo>
                  <a:close/>
                  <a:moveTo>
                    <a:pt x="775" y="183"/>
                  </a:moveTo>
                  <a:lnTo>
                    <a:pt x="745" y="183"/>
                  </a:lnTo>
                  <a:lnTo>
                    <a:pt x="745" y="153"/>
                  </a:lnTo>
                  <a:lnTo>
                    <a:pt x="775" y="153"/>
                  </a:lnTo>
                  <a:lnTo>
                    <a:pt x="77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</p:grpSp>
      <p:sp>
        <p:nvSpPr>
          <p:cNvPr id="106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7" y="2520330"/>
            <a:ext cx="7416800" cy="2520280"/>
          </a:xfrm>
        </p:spPr>
        <p:txBody>
          <a:bodyPr anchor="b" anchorCtr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sz="2500" baseline="0">
                <a:solidFill>
                  <a:schemeClr val="bg1"/>
                </a:solidFill>
              </a:defRPr>
            </a:lvl2pPr>
            <a:lvl3pPr marL="0" indent="0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None/>
              <a:defRPr sz="1500" baseline="0">
                <a:solidFill>
                  <a:schemeClr val="bg1"/>
                </a:solidFill>
              </a:defRPr>
            </a:lvl3pPr>
            <a:lvl4pPr marL="0" inden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accent3"/>
                </a:solidFill>
              </a:defRPr>
            </a:lvl4pPr>
            <a:lvl5pPr marL="0" indent="0">
              <a:lnSpc>
                <a:spcPts val="2500"/>
              </a:lnSpc>
              <a:spcBef>
                <a:spcPts val="0"/>
              </a:spcBef>
              <a:buNone/>
              <a:defRPr sz="2500" baseline="0">
                <a:solidFill>
                  <a:schemeClr val="accent3"/>
                </a:solidFill>
              </a:defRPr>
            </a:lvl5pPr>
            <a:lvl6pPr marL="0" indent="0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chemeClr val="accent3"/>
                </a:solidFill>
              </a:defRPr>
            </a:lvl6pPr>
          </a:lstStyle>
          <a:p>
            <a:pPr lvl="0"/>
            <a:r>
              <a:rPr lang="de-DE"/>
              <a:t>Headline 1</a:t>
            </a:r>
          </a:p>
          <a:p>
            <a:pPr lvl="1"/>
            <a:r>
              <a:rPr lang="de-DE"/>
              <a:t>Headline 2 (2x einrücken)</a:t>
            </a:r>
          </a:p>
          <a:p>
            <a:pPr lvl="2"/>
            <a:r>
              <a:rPr lang="de-DE"/>
              <a:t>Headline 3 (3x einrücken) </a:t>
            </a:r>
          </a:p>
          <a:p>
            <a:pPr lvl="3"/>
            <a:r>
              <a:rPr lang="de-DE"/>
              <a:t>Headline 4 (4x einrücken)</a:t>
            </a:r>
          </a:p>
          <a:p>
            <a:pPr lvl="4"/>
            <a:r>
              <a:rPr lang="de-DE"/>
              <a:t>Headline 5 (5x einrücken)</a:t>
            </a:r>
          </a:p>
          <a:p>
            <a:pPr lvl="5"/>
            <a:r>
              <a:rPr lang="de-DE"/>
              <a:t>Headline 6 (6x einrücken)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3033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ine Ecke des Rechtecks abrunden 16"/>
          <p:cNvSpPr/>
          <p:nvPr userDrawn="1"/>
        </p:nvSpPr>
        <p:spPr>
          <a:xfrm>
            <a:off x="177800" y="800149"/>
            <a:ext cx="9972676" cy="6219825"/>
          </a:xfrm>
          <a:prstGeom prst="round1Rect">
            <a:avLst>
              <a:gd name="adj" fmla="val 104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179442" y="5857678"/>
            <a:ext cx="9971087" cy="343098"/>
            <a:chOff x="-162073" y="5832475"/>
            <a:chExt cx="11903076" cy="409576"/>
          </a:xfrm>
          <a:solidFill>
            <a:schemeClr val="accent3"/>
          </a:solidFill>
        </p:grpSpPr>
        <p:sp>
          <p:nvSpPr>
            <p:cNvPr id="24" name="Freeform 5"/>
            <p:cNvSpPr>
              <a:spLocks/>
            </p:cNvSpPr>
            <p:nvPr userDrawn="1"/>
          </p:nvSpPr>
          <p:spPr bwMode="auto">
            <a:xfrm>
              <a:off x="4055915" y="6194425"/>
              <a:ext cx="385763" cy="47625"/>
            </a:xfrm>
            <a:custGeom>
              <a:avLst/>
              <a:gdLst>
                <a:gd name="T0" fmla="*/ 0 w 243"/>
                <a:gd name="T1" fmla="*/ 30 h 30"/>
                <a:gd name="T2" fmla="*/ 243 w 243"/>
                <a:gd name="T3" fmla="*/ 30 h 30"/>
                <a:gd name="T4" fmla="*/ 243 w 243"/>
                <a:gd name="T5" fmla="*/ 0 h 30"/>
                <a:gd name="T6" fmla="*/ 30 w 243"/>
                <a:gd name="T7" fmla="*/ 0 h 30"/>
                <a:gd name="T8" fmla="*/ 0 w 243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0">
                  <a:moveTo>
                    <a:pt x="0" y="30"/>
                  </a:moveTo>
                  <a:lnTo>
                    <a:pt x="243" y="30"/>
                  </a:lnTo>
                  <a:lnTo>
                    <a:pt x="243" y="0"/>
                  </a:lnTo>
                  <a:lnTo>
                    <a:pt x="3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3309790" y="6048375"/>
              <a:ext cx="68263" cy="193675"/>
            </a:xfrm>
            <a:custGeom>
              <a:avLst/>
              <a:gdLst>
                <a:gd name="T0" fmla="*/ 0 w 43"/>
                <a:gd name="T1" fmla="*/ 0 h 122"/>
                <a:gd name="T2" fmla="*/ 0 w 43"/>
                <a:gd name="T3" fmla="*/ 122 h 122"/>
                <a:gd name="T4" fmla="*/ 13 w 43"/>
                <a:gd name="T5" fmla="*/ 122 h 122"/>
                <a:gd name="T6" fmla="*/ 13 w 43"/>
                <a:gd name="T7" fmla="*/ 30 h 122"/>
                <a:gd name="T8" fmla="*/ 28 w 43"/>
                <a:gd name="T9" fmla="*/ 30 h 122"/>
                <a:gd name="T10" fmla="*/ 28 w 43"/>
                <a:gd name="T11" fmla="*/ 122 h 122"/>
                <a:gd name="T12" fmla="*/ 43 w 43"/>
                <a:gd name="T13" fmla="*/ 122 h 122"/>
                <a:gd name="T14" fmla="*/ 43 w 43"/>
                <a:gd name="T15" fmla="*/ 15 h 122"/>
                <a:gd name="T16" fmla="*/ 28 w 43"/>
                <a:gd name="T17" fmla="*/ 0 h 122"/>
                <a:gd name="T18" fmla="*/ 0 w 43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22">
                  <a:moveTo>
                    <a:pt x="0" y="0"/>
                  </a:moveTo>
                  <a:lnTo>
                    <a:pt x="0" y="122"/>
                  </a:lnTo>
                  <a:lnTo>
                    <a:pt x="13" y="122"/>
                  </a:lnTo>
                  <a:lnTo>
                    <a:pt x="13" y="30"/>
                  </a:lnTo>
                  <a:lnTo>
                    <a:pt x="28" y="30"/>
                  </a:lnTo>
                  <a:lnTo>
                    <a:pt x="28" y="122"/>
                  </a:lnTo>
                  <a:lnTo>
                    <a:pt x="43" y="122"/>
                  </a:lnTo>
                  <a:lnTo>
                    <a:pt x="43" y="15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auto">
            <a:xfrm>
              <a:off x="6470503" y="5903913"/>
              <a:ext cx="5270500" cy="338138"/>
            </a:xfrm>
            <a:custGeom>
              <a:avLst/>
              <a:gdLst>
                <a:gd name="T0" fmla="*/ 396 w 3320"/>
                <a:gd name="T1" fmla="*/ 151 h 213"/>
                <a:gd name="T2" fmla="*/ 304 w 3320"/>
                <a:gd name="T3" fmla="*/ 183 h 213"/>
                <a:gd name="T4" fmla="*/ 426 w 3320"/>
                <a:gd name="T5" fmla="*/ 151 h 213"/>
                <a:gd name="T6" fmla="*/ 456 w 3320"/>
                <a:gd name="T7" fmla="*/ 183 h 213"/>
                <a:gd name="T8" fmla="*/ 426 w 3320"/>
                <a:gd name="T9" fmla="*/ 151 h 213"/>
                <a:gd name="T10" fmla="*/ 502 w 3320"/>
                <a:gd name="T11" fmla="*/ 151 h 213"/>
                <a:gd name="T12" fmla="*/ 471 w 3320"/>
                <a:gd name="T13" fmla="*/ 183 h 213"/>
                <a:gd name="T14" fmla="*/ 517 w 3320"/>
                <a:gd name="T15" fmla="*/ 151 h 213"/>
                <a:gd name="T16" fmla="*/ 547 w 3320"/>
                <a:gd name="T17" fmla="*/ 183 h 213"/>
                <a:gd name="T18" fmla="*/ 517 w 3320"/>
                <a:gd name="T19" fmla="*/ 151 h 213"/>
                <a:gd name="T20" fmla="*/ 594 w 3320"/>
                <a:gd name="T21" fmla="*/ 151 h 213"/>
                <a:gd name="T22" fmla="*/ 563 w 3320"/>
                <a:gd name="T23" fmla="*/ 183 h 213"/>
                <a:gd name="T24" fmla="*/ 609 w 3320"/>
                <a:gd name="T25" fmla="*/ 151 h 213"/>
                <a:gd name="T26" fmla="*/ 639 w 3320"/>
                <a:gd name="T27" fmla="*/ 183 h 213"/>
                <a:gd name="T28" fmla="*/ 609 w 3320"/>
                <a:gd name="T29" fmla="*/ 151 h 213"/>
                <a:gd name="T30" fmla="*/ 684 w 3320"/>
                <a:gd name="T31" fmla="*/ 151 h 213"/>
                <a:gd name="T32" fmla="*/ 654 w 3320"/>
                <a:gd name="T33" fmla="*/ 183 h 213"/>
                <a:gd name="T34" fmla="*/ 699 w 3320"/>
                <a:gd name="T35" fmla="*/ 151 h 213"/>
                <a:gd name="T36" fmla="*/ 729 w 3320"/>
                <a:gd name="T37" fmla="*/ 183 h 213"/>
                <a:gd name="T38" fmla="*/ 699 w 3320"/>
                <a:gd name="T39" fmla="*/ 151 h 213"/>
                <a:gd name="T40" fmla="*/ 776 w 3320"/>
                <a:gd name="T41" fmla="*/ 151 h 213"/>
                <a:gd name="T42" fmla="*/ 746 w 3320"/>
                <a:gd name="T43" fmla="*/ 183 h 213"/>
                <a:gd name="T44" fmla="*/ 244 w 3320"/>
                <a:gd name="T45" fmla="*/ 121 h 213"/>
                <a:gd name="T46" fmla="*/ 274 w 3320"/>
                <a:gd name="T47" fmla="*/ 151 h 213"/>
                <a:gd name="T48" fmla="*/ 244 w 3320"/>
                <a:gd name="T49" fmla="*/ 121 h 213"/>
                <a:gd name="T50" fmla="*/ 182 w 3320"/>
                <a:gd name="T51" fmla="*/ 121 h 213"/>
                <a:gd name="T52" fmla="*/ 212 w 3320"/>
                <a:gd name="T53" fmla="*/ 183 h 213"/>
                <a:gd name="T54" fmla="*/ 30 w 3320"/>
                <a:gd name="T55" fmla="*/ 151 h 213"/>
                <a:gd name="T56" fmla="*/ 304 w 3320"/>
                <a:gd name="T57" fmla="*/ 91 h 213"/>
                <a:gd name="T58" fmla="*/ 396 w 3320"/>
                <a:gd name="T59" fmla="*/ 121 h 213"/>
                <a:gd name="T60" fmla="*/ 304 w 3320"/>
                <a:gd name="T61" fmla="*/ 91 h 213"/>
                <a:gd name="T62" fmla="*/ 182 w 3320"/>
                <a:gd name="T63" fmla="*/ 61 h 213"/>
                <a:gd name="T64" fmla="*/ 212 w 3320"/>
                <a:gd name="T65" fmla="*/ 121 h 213"/>
                <a:gd name="T66" fmla="*/ 30 w 3320"/>
                <a:gd name="T67" fmla="*/ 91 h 213"/>
                <a:gd name="T68" fmla="*/ 244 w 3320"/>
                <a:gd name="T69" fmla="*/ 61 h 213"/>
                <a:gd name="T70" fmla="*/ 274 w 3320"/>
                <a:gd name="T71" fmla="*/ 91 h 213"/>
                <a:gd name="T72" fmla="*/ 244 w 3320"/>
                <a:gd name="T73" fmla="*/ 61 h 213"/>
                <a:gd name="T74" fmla="*/ 0 w 3320"/>
                <a:gd name="T75" fmla="*/ 213 h 213"/>
                <a:gd name="T76" fmla="*/ 30 w 3320"/>
                <a:gd name="T77" fmla="*/ 183 h 213"/>
                <a:gd name="T78" fmla="*/ 212 w 3320"/>
                <a:gd name="T79" fmla="*/ 213 h 213"/>
                <a:gd name="T80" fmla="*/ 244 w 3320"/>
                <a:gd name="T81" fmla="*/ 183 h 213"/>
                <a:gd name="T82" fmla="*/ 274 w 3320"/>
                <a:gd name="T83" fmla="*/ 213 h 213"/>
                <a:gd name="T84" fmla="*/ 410 w 3320"/>
                <a:gd name="T85" fmla="*/ 213 h 213"/>
                <a:gd name="T86" fmla="*/ 943 w 3320"/>
                <a:gd name="T87" fmla="*/ 213 h 213"/>
                <a:gd name="T88" fmla="*/ 791 w 3320"/>
                <a:gd name="T89" fmla="*/ 181 h 213"/>
                <a:gd name="T90" fmla="*/ 911 w 3320"/>
                <a:gd name="T91" fmla="*/ 151 h 213"/>
                <a:gd name="T92" fmla="*/ 1003 w 3320"/>
                <a:gd name="T93" fmla="*/ 181 h 213"/>
                <a:gd name="T94" fmla="*/ 1034 w 3320"/>
                <a:gd name="T95" fmla="*/ 213 h 213"/>
                <a:gd name="T96" fmla="*/ 3320 w 3320"/>
                <a:gd name="T97" fmla="*/ 183 h 213"/>
                <a:gd name="T98" fmla="*/ 1003 w 3320"/>
                <a:gd name="T99" fmla="*/ 153 h 213"/>
                <a:gd name="T100" fmla="*/ 943 w 3320"/>
                <a:gd name="T101" fmla="*/ 151 h 213"/>
                <a:gd name="T102" fmla="*/ 791 w 3320"/>
                <a:gd name="T103" fmla="*/ 121 h 213"/>
                <a:gd name="T104" fmla="*/ 410 w 3320"/>
                <a:gd name="T105" fmla="*/ 91 h 213"/>
                <a:gd name="T106" fmla="*/ 304 w 3320"/>
                <a:gd name="T107" fmla="*/ 61 h 213"/>
                <a:gd name="T108" fmla="*/ 212 w 3320"/>
                <a:gd name="T109" fmla="*/ 30 h 213"/>
                <a:gd name="T110" fmla="*/ 182 w 3320"/>
                <a:gd name="T111" fmla="*/ 30 h 213"/>
                <a:gd name="T112" fmla="*/ 30 w 3320"/>
                <a:gd name="T11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20" h="213">
                  <a:moveTo>
                    <a:pt x="304" y="151"/>
                  </a:moveTo>
                  <a:lnTo>
                    <a:pt x="396" y="151"/>
                  </a:lnTo>
                  <a:lnTo>
                    <a:pt x="396" y="183"/>
                  </a:lnTo>
                  <a:lnTo>
                    <a:pt x="304" y="183"/>
                  </a:lnTo>
                  <a:lnTo>
                    <a:pt x="304" y="151"/>
                  </a:lnTo>
                  <a:close/>
                  <a:moveTo>
                    <a:pt x="426" y="151"/>
                  </a:moveTo>
                  <a:lnTo>
                    <a:pt x="456" y="151"/>
                  </a:lnTo>
                  <a:lnTo>
                    <a:pt x="456" y="183"/>
                  </a:lnTo>
                  <a:lnTo>
                    <a:pt x="426" y="183"/>
                  </a:lnTo>
                  <a:lnTo>
                    <a:pt x="426" y="151"/>
                  </a:lnTo>
                  <a:close/>
                  <a:moveTo>
                    <a:pt x="471" y="151"/>
                  </a:moveTo>
                  <a:lnTo>
                    <a:pt x="502" y="151"/>
                  </a:lnTo>
                  <a:lnTo>
                    <a:pt x="502" y="183"/>
                  </a:lnTo>
                  <a:lnTo>
                    <a:pt x="471" y="183"/>
                  </a:lnTo>
                  <a:lnTo>
                    <a:pt x="471" y="151"/>
                  </a:lnTo>
                  <a:close/>
                  <a:moveTo>
                    <a:pt x="517" y="151"/>
                  </a:moveTo>
                  <a:lnTo>
                    <a:pt x="547" y="151"/>
                  </a:lnTo>
                  <a:lnTo>
                    <a:pt x="547" y="183"/>
                  </a:lnTo>
                  <a:lnTo>
                    <a:pt x="517" y="183"/>
                  </a:lnTo>
                  <a:lnTo>
                    <a:pt x="517" y="151"/>
                  </a:lnTo>
                  <a:close/>
                  <a:moveTo>
                    <a:pt x="563" y="151"/>
                  </a:moveTo>
                  <a:lnTo>
                    <a:pt x="594" y="151"/>
                  </a:lnTo>
                  <a:lnTo>
                    <a:pt x="594" y="183"/>
                  </a:lnTo>
                  <a:lnTo>
                    <a:pt x="563" y="183"/>
                  </a:lnTo>
                  <a:lnTo>
                    <a:pt x="563" y="151"/>
                  </a:lnTo>
                  <a:close/>
                  <a:moveTo>
                    <a:pt x="609" y="151"/>
                  </a:moveTo>
                  <a:lnTo>
                    <a:pt x="639" y="151"/>
                  </a:lnTo>
                  <a:lnTo>
                    <a:pt x="639" y="183"/>
                  </a:lnTo>
                  <a:lnTo>
                    <a:pt x="609" y="183"/>
                  </a:lnTo>
                  <a:lnTo>
                    <a:pt x="609" y="151"/>
                  </a:lnTo>
                  <a:close/>
                  <a:moveTo>
                    <a:pt x="654" y="151"/>
                  </a:moveTo>
                  <a:lnTo>
                    <a:pt x="684" y="151"/>
                  </a:lnTo>
                  <a:lnTo>
                    <a:pt x="684" y="183"/>
                  </a:lnTo>
                  <a:lnTo>
                    <a:pt x="654" y="183"/>
                  </a:lnTo>
                  <a:lnTo>
                    <a:pt x="654" y="151"/>
                  </a:lnTo>
                  <a:close/>
                  <a:moveTo>
                    <a:pt x="699" y="151"/>
                  </a:moveTo>
                  <a:lnTo>
                    <a:pt x="729" y="151"/>
                  </a:lnTo>
                  <a:lnTo>
                    <a:pt x="729" y="183"/>
                  </a:lnTo>
                  <a:lnTo>
                    <a:pt x="699" y="183"/>
                  </a:lnTo>
                  <a:lnTo>
                    <a:pt x="699" y="151"/>
                  </a:lnTo>
                  <a:close/>
                  <a:moveTo>
                    <a:pt x="746" y="151"/>
                  </a:moveTo>
                  <a:lnTo>
                    <a:pt x="776" y="151"/>
                  </a:lnTo>
                  <a:lnTo>
                    <a:pt x="776" y="183"/>
                  </a:lnTo>
                  <a:lnTo>
                    <a:pt x="746" y="183"/>
                  </a:lnTo>
                  <a:lnTo>
                    <a:pt x="746" y="151"/>
                  </a:lnTo>
                  <a:close/>
                  <a:moveTo>
                    <a:pt x="244" y="121"/>
                  </a:moveTo>
                  <a:lnTo>
                    <a:pt x="274" y="121"/>
                  </a:lnTo>
                  <a:lnTo>
                    <a:pt x="274" y="151"/>
                  </a:lnTo>
                  <a:lnTo>
                    <a:pt x="244" y="151"/>
                  </a:lnTo>
                  <a:lnTo>
                    <a:pt x="244" y="121"/>
                  </a:lnTo>
                  <a:close/>
                  <a:moveTo>
                    <a:pt x="30" y="121"/>
                  </a:moveTo>
                  <a:lnTo>
                    <a:pt x="182" y="121"/>
                  </a:lnTo>
                  <a:lnTo>
                    <a:pt x="212" y="151"/>
                  </a:lnTo>
                  <a:lnTo>
                    <a:pt x="212" y="183"/>
                  </a:lnTo>
                  <a:lnTo>
                    <a:pt x="182" y="151"/>
                  </a:lnTo>
                  <a:lnTo>
                    <a:pt x="30" y="151"/>
                  </a:lnTo>
                  <a:lnTo>
                    <a:pt x="30" y="121"/>
                  </a:lnTo>
                  <a:close/>
                  <a:moveTo>
                    <a:pt x="304" y="91"/>
                  </a:moveTo>
                  <a:lnTo>
                    <a:pt x="396" y="91"/>
                  </a:lnTo>
                  <a:lnTo>
                    <a:pt x="396" y="121"/>
                  </a:lnTo>
                  <a:lnTo>
                    <a:pt x="304" y="121"/>
                  </a:lnTo>
                  <a:lnTo>
                    <a:pt x="304" y="91"/>
                  </a:lnTo>
                  <a:close/>
                  <a:moveTo>
                    <a:pt x="30" y="61"/>
                  </a:move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lnTo>
                    <a:pt x="182" y="91"/>
                  </a:lnTo>
                  <a:lnTo>
                    <a:pt x="30" y="91"/>
                  </a:lnTo>
                  <a:lnTo>
                    <a:pt x="30" y="61"/>
                  </a:lnTo>
                  <a:close/>
                  <a:moveTo>
                    <a:pt x="244" y="61"/>
                  </a:moveTo>
                  <a:lnTo>
                    <a:pt x="274" y="61"/>
                  </a:lnTo>
                  <a:lnTo>
                    <a:pt x="274" y="91"/>
                  </a:lnTo>
                  <a:lnTo>
                    <a:pt x="244" y="91"/>
                  </a:lnTo>
                  <a:lnTo>
                    <a:pt x="244" y="61"/>
                  </a:lnTo>
                  <a:close/>
                  <a:moveTo>
                    <a:pt x="0" y="0"/>
                  </a:moveTo>
                  <a:lnTo>
                    <a:pt x="0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44" y="213"/>
                  </a:lnTo>
                  <a:lnTo>
                    <a:pt x="244" y="183"/>
                  </a:lnTo>
                  <a:lnTo>
                    <a:pt x="274" y="183"/>
                  </a:lnTo>
                  <a:lnTo>
                    <a:pt x="274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1" y="213"/>
                  </a:lnTo>
                  <a:lnTo>
                    <a:pt x="943" y="213"/>
                  </a:lnTo>
                  <a:lnTo>
                    <a:pt x="911" y="181"/>
                  </a:lnTo>
                  <a:lnTo>
                    <a:pt x="791" y="181"/>
                  </a:lnTo>
                  <a:lnTo>
                    <a:pt x="791" y="151"/>
                  </a:lnTo>
                  <a:lnTo>
                    <a:pt x="911" y="151"/>
                  </a:lnTo>
                  <a:lnTo>
                    <a:pt x="943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34" y="213"/>
                  </a:lnTo>
                  <a:lnTo>
                    <a:pt x="3320" y="213"/>
                  </a:lnTo>
                  <a:lnTo>
                    <a:pt x="3320" y="183"/>
                  </a:lnTo>
                  <a:lnTo>
                    <a:pt x="1034" y="183"/>
                  </a:lnTo>
                  <a:lnTo>
                    <a:pt x="1003" y="153"/>
                  </a:lnTo>
                  <a:lnTo>
                    <a:pt x="1003" y="151"/>
                  </a:lnTo>
                  <a:lnTo>
                    <a:pt x="943" y="151"/>
                  </a:lnTo>
                  <a:lnTo>
                    <a:pt x="911" y="121"/>
                  </a:lnTo>
                  <a:lnTo>
                    <a:pt x="791" y="121"/>
                  </a:lnTo>
                  <a:lnTo>
                    <a:pt x="791" y="91"/>
                  </a:lnTo>
                  <a:lnTo>
                    <a:pt x="410" y="91"/>
                  </a:lnTo>
                  <a:lnTo>
                    <a:pt x="410" y="61"/>
                  </a:lnTo>
                  <a:lnTo>
                    <a:pt x="304" y="61"/>
                  </a:lnTo>
                  <a:lnTo>
                    <a:pt x="304" y="30"/>
                  </a:lnTo>
                  <a:lnTo>
                    <a:pt x="212" y="30"/>
                  </a:lnTo>
                  <a:lnTo>
                    <a:pt x="212" y="61"/>
                  </a:lnTo>
                  <a:lnTo>
                    <a:pt x="182" y="30"/>
                  </a:lnTo>
                  <a:lnTo>
                    <a:pt x="30" y="30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 userDrawn="1"/>
          </p:nvSpPr>
          <p:spPr bwMode="auto">
            <a:xfrm>
              <a:off x="5745015" y="5853113"/>
              <a:ext cx="677863" cy="388938"/>
            </a:xfrm>
            <a:custGeom>
              <a:avLst/>
              <a:gdLst>
                <a:gd name="T0" fmla="*/ 304 w 427"/>
                <a:gd name="T1" fmla="*/ 32 h 245"/>
                <a:gd name="T2" fmla="*/ 212 w 427"/>
                <a:gd name="T3" fmla="*/ 32 h 245"/>
                <a:gd name="T4" fmla="*/ 212 w 427"/>
                <a:gd name="T5" fmla="*/ 62 h 245"/>
                <a:gd name="T6" fmla="*/ 182 w 427"/>
                <a:gd name="T7" fmla="*/ 32 h 245"/>
                <a:gd name="T8" fmla="*/ 30 w 427"/>
                <a:gd name="T9" fmla="*/ 32 h 245"/>
                <a:gd name="T10" fmla="*/ 30 w 427"/>
                <a:gd name="T11" fmla="*/ 0 h 245"/>
                <a:gd name="T12" fmla="*/ 0 w 427"/>
                <a:gd name="T13" fmla="*/ 0 h 245"/>
                <a:gd name="T14" fmla="*/ 0 w 427"/>
                <a:gd name="T15" fmla="*/ 245 h 245"/>
                <a:gd name="T16" fmla="*/ 212 w 427"/>
                <a:gd name="T17" fmla="*/ 245 h 245"/>
                <a:gd name="T18" fmla="*/ 182 w 427"/>
                <a:gd name="T19" fmla="*/ 213 h 245"/>
                <a:gd name="T20" fmla="*/ 30 w 427"/>
                <a:gd name="T21" fmla="*/ 213 h 245"/>
                <a:gd name="T22" fmla="*/ 30 w 427"/>
                <a:gd name="T23" fmla="*/ 183 h 245"/>
                <a:gd name="T24" fmla="*/ 182 w 427"/>
                <a:gd name="T25" fmla="*/ 183 h 245"/>
                <a:gd name="T26" fmla="*/ 212 w 427"/>
                <a:gd name="T27" fmla="*/ 213 h 245"/>
                <a:gd name="T28" fmla="*/ 212 w 427"/>
                <a:gd name="T29" fmla="*/ 245 h 245"/>
                <a:gd name="T30" fmla="*/ 244 w 427"/>
                <a:gd name="T31" fmla="*/ 245 h 245"/>
                <a:gd name="T32" fmla="*/ 244 w 427"/>
                <a:gd name="T33" fmla="*/ 215 h 245"/>
                <a:gd name="T34" fmla="*/ 274 w 427"/>
                <a:gd name="T35" fmla="*/ 215 h 245"/>
                <a:gd name="T36" fmla="*/ 274 w 427"/>
                <a:gd name="T37" fmla="*/ 245 h 245"/>
                <a:gd name="T38" fmla="*/ 304 w 427"/>
                <a:gd name="T39" fmla="*/ 245 h 245"/>
                <a:gd name="T40" fmla="*/ 304 w 427"/>
                <a:gd name="T41" fmla="*/ 213 h 245"/>
                <a:gd name="T42" fmla="*/ 427 w 427"/>
                <a:gd name="T43" fmla="*/ 213 h 245"/>
                <a:gd name="T44" fmla="*/ 427 w 427"/>
                <a:gd name="T45" fmla="*/ 183 h 245"/>
                <a:gd name="T46" fmla="*/ 304 w 427"/>
                <a:gd name="T47" fmla="*/ 183 h 245"/>
                <a:gd name="T48" fmla="*/ 304 w 427"/>
                <a:gd name="T49" fmla="*/ 153 h 245"/>
                <a:gd name="T50" fmla="*/ 427 w 427"/>
                <a:gd name="T51" fmla="*/ 153 h 245"/>
                <a:gd name="T52" fmla="*/ 427 w 427"/>
                <a:gd name="T53" fmla="*/ 123 h 245"/>
                <a:gd name="T54" fmla="*/ 304 w 427"/>
                <a:gd name="T55" fmla="*/ 123 h 245"/>
                <a:gd name="T56" fmla="*/ 304 w 427"/>
                <a:gd name="T57" fmla="*/ 93 h 245"/>
                <a:gd name="T58" fmla="*/ 427 w 427"/>
                <a:gd name="T59" fmla="*/ 93 h 245"/>
                <a:gd name="T60" fmla="*/ 427 w 427"/>
                <a:gd name="T61" fmla="*/ 62 h 245"/>
                <a:gd name="T62" fmla="*/ 304 w 427"/>
                <a:gd name="T63" fmla="*/ 62 h 245"/>
                <a:gd name="T64" fmla="*/ 304 w 427"/>
                <a:gd name="T65" fmla="*/ 32 h 245"/>
                <a:gd name="T66" fmla="*/ 212 w 427"/>
                <a:gd name="T67" fmla="*/ 181 h 245"/>
                <a:gd name="T68" fmla="*/ 182 w 427"/>
                <a:gd name="T69" fmla="*/ 153 h 245"/>
                <a:gd name="T70" fmla="*/ 30 w 427"/>
                <a:gd name="T71" fmla="*/ 153 h 245"/>
                <a:gd name="T72" fmla="*/ 30 w 427"/>
                <a:gd name="T73" fmla="*/ 123 h 245"/>
                <a:gd name="T74" fmla="*/ 182 w 427"/>
                <a:gd name="T75" fmla="*/ 123 h 245"/>
                <a:gd name="T76" fmla="*/ 212 w 427"/>
                <a:gd name="T77" fmla="*/ 153 h 245"/>
                <a:gd name="T78" fmla="*/ 212 w 427"/>
                <a:gd name="T79" fmla="*/ 181 h 245"/>
                <a:gd name="T80" fmla="*/ 212 w 427"/>
                <a:gd name="T81" fmla="*/ 121 h 245"/>
                <a:gd name="T82" fmla="*/ 182 w 427"/>
                <a:gd name="T83" fmla="*/ 93 h 245"/>
                <a:gd name="T84" fmla="*/ 30 w 427"/>
                <a:gd name="T85" fmla="*/ 93 h 245"/>
                <a:gd name="T86" fmla="*/ 30 w 427"/>
                <a:gd name="T87" fmla="*/ 61 h 245"/>
                <a:gd name="T88" fmla="*/ 182 w 427"/>
                <a:gd name="T89" fmla="*/ 61 h 245"/>
                <a:gd name="T90" fmla="*/ 212 w 427"/>
                <a:gd name="T91" fmla="*/ 91 h 245"/>
                <a:gd name="T92" fmla="*/ 212 w 427"/>
                <a:gd name="T93" fmla="*/ 121 h 245"/>
                <a:gd name="T94" fmla="*/ 274 w 427"/>
                <a:gd name="T95" fmla="*/ 183 h 245"/>
                <a:gd name="T96" fmla="*/ 244 w 427"/>
                <a:gd name="T97" fmla="*/ 183 h 245"/>
                <a:gd name="T98" fmla="*/ 244 w 427"/>
                <a:gd name="T99" fmla="*/ 153 h 245"/>
                <a:gd name="T100" fmla="*/ 274 w 427"/>
                <a:gd name="T101" fmla="*/ 153 h 245"/>
                <a:gd name="T102" fmla="*/ 274 w 427"/>
                <a:gd name="T103" fmla="*/ 183 h 245"/>
                <a:gd name="T104" fmla="*/ 274 w 427"/>
                <a:gd name="T105" fmla="*/ 123 h 245"/>
                <a:gd name="T106" fmla="*/ 244 w 427"/>
                <a:gd name="T107" fmla="*/ 123 h 245"/>
                <a:gd name="T108" fmla="*/ 244 w 427"/>
                <a:gd name="T109" fmla="*/ 93 h 245"/>
                <a:gd name="T110" fmla="*/ 274 w 427"/>
                <a:gd name="T111" fmla="*/ 93 h 245"/>
                <a:gd name="T112" fmla="*/ 274 w 427"/>
                <a:gd name="T113" fmla="*/ 12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7" h="245">
                  <a:moveTo>
                    <a:pt x="304" y="32"/>
                  </a:moveTo>
                  <a:lnTo>
                    <a:pt x="212" y="32"/>
                  </a:lnTo>
                  <a:lnTo>
                    <a:pt x="212" y="62"/>
                  </a:lnTo>
                  <a:lnTo>
                    <a:pt x="182" y="32"/>
                  </a:lnTo>
                  <a:lnTo>
                    <a:pt x="30" y="3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45"/>
                  </a:lnTo>
                  <a:lnTo>
                    <a:pt x="212" y="245"/>
                  </a:lnTo>
                  <a:lnTo>
                    <a:pt x="182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12" y="245"/>
                  </a:lnTo>
                  <a:lnTo>
                    <a:pt x="244" y="245"/>
                  </a:lnTo>
                  <a:lnTo>
                    <a:pt x="244" y="215"/>
                  </a:lnTo>
                  <a:lnTo>
                    <a:pt x="274" y="215"/>
                  </a:lnTo>
                  <a:lnTo>
                    <a:pt x="274" y="245"/>
                  </a:lnTo>
                  <a:lnTo>
                    <a:pt x="304" y="245"/>
                  </a:lnTo>
                  <a:lnTo>
                    <a:pt x="304" y="213"/>
                  </a:lnTo>
                  <a:lnTo>
                    <a:pt x="427" y="213"/>
                  </a:lnTo>
                  <a:lnTo>
                    <a:pt x="427" y="183"/>
                  </a:lnTo>
                  <a:lnTo>
                    <a:pt x="304" y="183"/>
                  </a:lnTo>
                  <a:lnTo>
                    <a:pt x="304" y="153"/>
                  </a:lnTo>
                  <a:lnTo>
                    <a:pt x="427" y="153"/>
                  </a:lnTo>
                  <a:lnTo>
                    <a:pt x="427" y="123"/>
                  </a:lnTo>
                  <a:lnTo>
                    <a:pt x="304" y="123"/>
                  </a:lnTo>
                  <a:lnTo>
                    <a:pt x="304" y="93"/>
                  </a:lnTo>
                  <a:lnTo>
                    <a:pt x="427" y="93"/>
                  </a:lnTo>
                  <a:lnTo>
                    <a:pt x="427" y="62"/>
                  </a:lnTo>
                  <a:lnTo>
                    <a:pt x="304" y="62"/>
                  </a:lnTo>
                  <a:lnTo>
                    <a:pt x="304" y="32"/>
                  </a:lnTo>
                  <a:close/>
                  <a:moveTo>
                    <a:pt x="212" y="181"/>
                  </a:moveTo>
                  <a:lnTo>
                    <a:pt x="182" y="153"/>
                  </a:lnTo>
                  <a:lnTo>
                    <a:pt x="30" y="153"/>
                  </a:lnTo>
                  <a:lnTo>
                    <a:pt x="30" y="123"/>
                  </a:lnTo>
                  <a:lnTo>
                    <a:pt x="182" y="123"/>
                  </a:lnTo>
                  <a:lnTo>
                    <a:pt x="212" y="153"/>
                  </a:lnTo>
                  <a:lnTo>
                    <a:pt x="212" y="181"/>
                  </a:lnTo>
                  <a:close/>
                  <a:moveTo>
                    <a:pt x="212" y="121"/>
                  </a:moveTo>
                  <a:lnTo>
                    <a:pt x="182" y="93"/>
                  </a:lnTo>
                  <a:lnTo>
                    <a:pt x="30" y="93"/>
                  </a:lnTo>
                  <a:lnTo>
                    <a:pt x="30" y="61"/>
                  </a:ln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close/>
                  <a:moveTo>
                    <a:pt x="274" y="183"/>
                  </a:moveTo>
                  <a:lnTo>
                    <a:pt x="244" y="183"/>
                  </a:lnTo>
                  <a:lnTo>
                    <a:pt x="244" y="153"/>
                  </a:lnTo>
                  <a:lnTo>
                    <a:pt x="274" y="153"/>
                  </a:lnTo>
                  <a:lnTo>
                    <a:pt x="274" y="183"/>
                  </a:lnTo>
                  <a:close/>
                  <a:moveTo>
                    <a:pt x="274" y="123"/>
                  </a:moveTo>
                  <a:lnTo>
                    <a:pt x="244" y="123"/>
                  </a:lnTo>
                  <a:lnTo>
                    <a:pt x="244" y="93"/>
                  </a:lnTo>
                  <a:lnTo>
                    <a:pt x="274" y="93"/>
                  </a:lnTo>
                  <a:lnTo>
                    <a:pt x="274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auto">
            <a:xfrm>
              <a:off x="4467078" y="6000750"/>
              <a:ext cx="1254125" cy="241300"/>
            </a:xfrm>
            <a:custGeom>
              <a:avLst/>
              <a:gdLst>
                <a:gd name="T0" fmla="*/ 790 w 790"/>
                <a:gd name="T1" fmla="*/ 0 h 152"/>
                <a:gd name="T2" fmla="*/ 181 w 790"/>
                <a:gd name="T3" fmla="*/ 137 h 152"/>
                <a:gd name="T4" fmla="*/ 181 w 790"/>
                <a:gd name="T5" fmla="*/ 90 h 152"/>
                <a:gd name="T6" fmla="*/ 775 w 790"/>
                <a:gd name="T7" fmla="*/ 30 h 152"/>
                <a:gd name="T8" fmla="*/ 745 w 790"/>
                <a:gd name="T9" fmla="*/ 30 h 152"/>
                <a:gd name="T10" fmla="*/ 775 w 790"/>
                <a:gd name="T11" fmla="*/ 137 h 152"/>
                <a:gd name="T12" fmla="*/ 700 w 790"/>
                <a:gd name="T13" fmla="*/ 30 h 152"/>
                <a:gd name="T14" fmla="*/ 700 w 790"/>
                <a:gd name="T15" fmla="*/ 75 h 152"/>
                <a:gd name="T16" fmla="*/ 730 w 790"/>
                <a:gd name="T17" fmla="*/ 90 h 152"/>
                <a:gd name="T18" fmla="*/ 700 w 790"/>
                <a:gd name="T19" fmla="*/ 90 h 152"/>
                <a:gd name="T20" fmla="*/ 683 w 790"/>
                <a:gd name="T21" fmla="*/ 75 h 152"/>
                <a:gd name="T22" fmla="*/ 653 w 790"/>
                <a:gd name="T23" fmla="*/ 90 h 152"/>
                <a:gd name="T24" fmla="*/ 653 w 790"/>
                <a:gd name="T25" fmla="*/ 137 h 152"/>
                <a:gd name="T26" fmla="*/ 638 w 790"/>
                <a:gd name="T27" fmla="*/ 30 h 152"/>
                <a:gd name="T28" fmla="*/ 608 w 790"/>
                <a:gd name="T29" fmla="*/ 30 h 152"/>
                <a:gd name="T30" fmla="*/ 638 w 790"/>
                <a:gd name="T31" fmla="*/ 137 h 152"/>
                <a:gd name="T32" fmla="*/ 562 w 790"/>
                <a:gd name="T33" fmla="*/ 30 h 152"/>
                <a:gd name="T34" fmla="*/ 562 w 790"/>
                <a:gd name="T35" fmla="*/ 75 h 152"/>
                <a:gd name="T36" fmla="*/ 592 w 790"/>
                <a:gd name="T37" fmla="*/ 90 h 152"/>
                <a:gd name="T38" fmla="*/ 562 w 790"/>
                <a:gd name="T39" fmla="*/ 90 h 152"/>
                <a:gd name="T40" fmla="*/ 546 w 790"/>
                <a:gd name="T41" fmla="*/ 75 h 152"/>
                <a:gd name="T42" fmla="*/ 516 w 790"/>
                <a:gd name="T43" fmla="*/ 90 h 152"/>
                <a:gd name="T44" fmla="*/ 516 w 790"/>
                <a:gd name="T45" fmla="*/ 137 h 152"/>
                <a:gd name="T46" fmla="*/ 500 w 790"/>
                <a:gd name="T47" fmla="*/ 30 h 152"/>
                <a:gd name="T48" fmla="*/ 470 w 790"/>
                <a:gd name="T49" fmla="*/ 30 h 152"/>
                <a:gd name="T50" fmla="*/ 500 w 790"/>
                <a:gd name="T51" fmla="*/ 137 h 152"/>
                <a:gd name="T52" fmla="*/ 425 w 790"/>
                <a:gd name="T53" fmla="*/ 30 h 152"/>
                <a:gd name="T54" fmla="*/ 425 w 790"/>
                <a:gd name="T55" fmla="*/ 75 h 152"/>
                <a:gd name="T56" fmla="*/ 455 w 790"/>
                <a:gd name="T57" fmla="*/ 90 h 152"/>
                <a:gd name="T58" fmla="*/ 425 w 790"/>
                <a:gd name="T59" fmla="*/ 90 h 152"/>
                <a:gd name="T60" fmla="*/ 410 w 790"/>
                <a:gd name="T61" fmla="*/ 75 h 152"/>
                <a:gd name="T62" fmla="*/ 380 w 790"/>
                <a:gd name="T63" fmla="*/ 90 h 152"/>
                <a:gd name="T64" fmla="*/ 380 w 790"/>
                <a:gd name="T65" fmla="*/ 137 h 152"/>
                <a:gd name="T66" fmla="*/ 363 w 790"/>
                <a:gd name="T67" fmla="*/ 30 h 152"/>
                <a:gd name="T68" fmla="*/ 333 w 790"/>
                <a:gd name="T69" fmla="*/ 30 h 152"/>
                <a:gd name="T70" fmla="*/ 363 w 790"/>
                <a:gd name="T71" fmla="*/ 137 h 152"/>
                <a:gd name="T72" fmla="*/ 288 w 790"/>
                <a:gd name="T73" fmla="*/ 30 h 152"/>
                <a:gd name="T74" fmla="*/ 288 w 790"/>
                <a:gd name="T75" fmla="*/ 75 h 152"/>
                <a:gd name="T76" fmla="*/ 318 w 790"/>
                <a:gd name="T77" fmla="*/ 90 h 152"/>
                <a:gd name="T78" fmla="*/ 288 w 790"/>
                <a:gd name="T79" fmla="*/ 90 h 152"/>
                <a:gd name="T80" fmla="*/ 273 w 790"/>
                <a:gd name="T81" fmla="*/ 75 h 152"/>
                <a:gd name="T82" fmla="*/ 243 w 790"/>
                <a:gd name="T83" fmla="*/ 90 h 152"/>
                <a:gd name="T84" fmla="*/ 243 w 790"/>
                <a:gd name="T85" fmla="*/ 137 h 152"/>
                <a:gd name="T86" fmla="*/ 226 w 790"/>
                <a:gd name="T87" fmla="*/ 30 h 152"/>
                <a:gd name="T88" fmla="*/ 196 w 790"/>
                <a:gd name="T89" fmla="*/ 30 h 152"/>
                <a:gd name="T90" fmla="*/ 226 w 790"/>
                <a:gd name="T91" fmla="*/ 137 h 152"/>
                <a:gd name="T92" fmla="*/ 151 w 790"/>
                <a:gd name="T93" fmla="*/ 30 h 152"/>
                <a:gd name="T94" fmla="*/ 151 w 790"/>
                <a:gd name="T95" fmla="*/ 75 h 152"/>
                <a:gd name="T96" fmla="*/ 136 w 790"/>
                <a:gd name="T97" fmla="*/ 30 h 152"/>
                <a:gd name="T98" fmla="*/ 106 w 790"/>
                <a:gd name="T99" fmla="*/ 30 h 152"/>
                <a:gd name="T100" fmla="*/ 136 w 790"/>
                <a:gd name="T101" fmla="*/ 137 h 152"/>
                <a:gd name="T102" fmla="*/ 59 w 790"/>
                <a:gd name="T103" fmla="*/ 30 h 152"/>
                <a:gd name="T104" fmla="*/ 59 w 790"/>
                <a:gd name="T105" fmla="*/ 75 h 152"/>
                <a:gd name="T106" fmla="*/ 91 w 790"/>
                <a:gd name="T107" fmla="*/ 90 h 152"/>
                <a:gd name="T108" fmla="*/ 59 w 790"/>
                <a:gd name="T109" fmla="*/ 90 h 152"/>
                <a:gd name="T110" fmla="*/ 44 w 790"/>
                <a:gd name="T111" fmla="*/ 75 h 152"/>
                <a:gd name="T112" fmla="*/ 14 w 790"/>
                <a:gd name="T113" fmla="*/ 90 h 152"/>
                <a:gd name="T114" fmla="*/ 14 w 790"/>
                <a:gd name="T115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0" h="152">
                  <a:moveTo>
                    <a:pt x="0" y="152"/>
                  </a:moveTo>
                  <a:lnTo>
                    <a:pt x="790" y="152"/>
                  </a:lnTo>
                  <a:lnTo>
                    <a:pt x="790" y="0"/>
                  </a:lnTo>
                  <a:lnTo>
                    <a:pt x="0" y="0"/>
                  </a:lnTo>
                  <a:lnTo>
                    <a:pt x="0" y="152"/>
                  </a:lnTo>
                  <a:close/>
                  <a:moveTo>
                    <a:pt x="181" y="137"/>
                  </a:moveTo>
                  <a:lnTo>
                    <a:pt x="151" y="137"/>
                  </a:lnTo>
                  <a:lnTo>
                    <a:pt x="151" y="90"/>
                  </a:lnTo>
                  <a:lnTo>
                    <a:pt x="181" y="90"/>
                  </a:lnTo>
                  <a:lnTo>
                    <a:pt x="181" y="137"/>
                  </a:lnTo>
                  <a:close/>
                  <a:moveTo>
                    <a:pt x="745" y="30"/>
                  </a:moveTo>
                  <a:lnTo>
                    <a:pt x="775" y="30"/>
                  </a:lnTo>
                  <a:lnTo>
                    <a:pt x="775" y="75"/>
                  </a:lnTo>
                  <a:lnTo>
                    <a:pt x="745" y="75"/>
                  </a:lnTo>
                  <a:lnTo>
                    <a:pt x="745" y="30"/>
                  </a:lnTo>
                  <a:close/>
                  <a:moveTo>
                    <a:pt x="745" y="90"/>
                  </a:moveTo>
                  <a:lnTo>
                    <a:pt x="775" y="90"/>
                  </a:lnTo>
                  <a:lnTo>
                    <a:pt x="775" y="137"/>
                  </a:lnTo>
                  <a:lnTo>
                    <a:pt x="745" y="137"/>
                  </a:lnTo>
                  <a:lnTo>
                    <a:pt x="745" y="90"/>
                  </a:lnTo>
                  <a:close/>
                  <a:moveTo>
                    <a:pt x="700" y="30"/>
                  </a:moveTo>
                  <a:lnTo>
                    <a:pt x="730" y="30"/>
                  </a:lnTo>
                  <a:lnTo>
                    <a:pt x="730" y="75"/>
                  </a:lnTo>
                  <a:lnTo>
                    <a:pt x="700" y="75"/>
                  </a:lnTo>
                  <a:lnTo>
                    <a:pt x="700" y="30"/>
                  </a:lnTo>
                  <a:close/>
                  <a:moveTo>
                    <a:pt x="700" y="90"/>
                  </a:moveTo>
                  <a:lnTo>
                    <a:pt x="730" y="90"/>
                  </a:lnTo>
                  <a:lnTo>
                    <a:pt x="730" y="137"/>
                  </a:lnTo>
                  <a:lnTo>
                    <a:pt x="700" y="137"/>
                  </a:lnTo>
                  <a:lnTo>
                    <a:pt x="700" y="90"/>
                  </a:lnTo>
                  <a:close/>
                  <a:moveTo>
                    <a:pt x="653" y="30"/>
                  </a:moveTo>
                  <a:lnTo>
                    <a:pt x="683" y="30"/>
                  </a:lnTo>
                  <a:lnTo>
                    <a:pt x="683" y="75"/>
                  </a:lnTo>
                  <a:lnTo>
                    <a:pt x="653" y="75"/>
                  </a:lnTo>
                  <a:lnTo>
                    <a:pt x="653" y="30"/>
                  </a:lnTo>
                  <a:close/>
                  <a:moveTo>
                    <a:pt x="653" y="90"/>
                  </a:moveTo>
                  <a:lnTo>
                    <a:pt x="683" y="90"/>
                  </a:lnTo>
                  <a:lnTo>
                    <a:pt x="683" y="137"/>
                  </a:lnTo>
                  <a:lnTo>
                    <a:pt x="653" y="137"/>
                  </a:lnTo>
                  <a:lnTo>
                    <a:pt x="653" y="90"/>
                  </a:lnTo>
                  <a:close/>
                  <a:moveTo>
                    <a:pt x="608" y="30"/>
                  </a:moveTo>
                  <a:lnTo>
                    <a:pt x="638" y="30"/>
                  </a:lnTo>
                  <a:lnTo>
                    <a:pt x="638" y="75"/>
                  </a:lnTo>
                  <a:lnTo>
                    <a:pt x="608" y="75"/>
                  </a:lnTo>
                  <a:lnTo>
                    <a:pt x="608" y="30"/>
                  </a:lnTo>
                  <a:close/>
                  <a:moveTo>
                    <a:pt x="608" y="90"/>
                  </a:moveTo>
                  <a:lnTo>
                    <a:pt x="638" y="90"/>
                  </a:lnTo>
                  <a:lnTo>
                    <a:pt x="638" y="137"/>
                  </a:lnTo>
                  <a:lnTo>
                    <a:pt x="608" y="137"/>
                  </a:lnTo>
                  <a:lnTo>
                    <a:pt x="608" y="90"/>
                  </a:lnTo>
                  <a:close/>
                  <a:moveTo>
                    <a:pt x="562" y="30"/>
                  </a:moveTo>
                  <a:lnTo>
                    <a:pt x="592" y="30"/>
                  </a:lnTo>
                  <a:lnTo>
                    <a:pt x="592" y="75"/>
                  </a:lnTo>
                  <a:lnTo>
                    <a:pt x="562" y="75"/>
                  </a:lnTo>
                  <a:lnTo>
                    <a:pt x="562" y="30"/>
                  </a:lnTo>
                  <a:close/>
                  <a:moveTo>
                    <a:pt x="562" y="90"/>
                  </a:moveTo>
                  <a:lnTo>
                    <a:pt x="592" y="90"/>
                  </a:lnTo>
                  <a:lnTo>
                    <a:pt x="592" y="137"/>
                  </a:lnTo>
                  <a:lnTo>
                    <a:pt x="562" y="137"/>
                  </a:lnTo>
                  <a:lnTo>
                    <a:pt x="562" y="90"/>
                  </a:lnTo>
                  <a:close/>
                  <a:moveTo>
                    <a:pt x="516" y="30"/>
                  </a:moveTo>
                  <a:lnTo>
                    <a:pt x="546" y="30"/>
                  </a:lnTo>
                  <a:lnTo>
                    <a:pt x="546" y="75"/>
                  </a:lnTo>
                  <a:lnTo>
                    <a:pt x="516" y="75"/>
                  </a:lnTo>
                  <a:lnTo>
                    <a:pt x="516" y="30"/>
                  </a:lnTo>
                  <a:close/>
                  <a:moveTo>
                    <a:pt x="516" y="90"/>
                  </a:moveTo>
                  <a:lnTo>
                    <a:pt x="546" y="90"/>
                  </a:lnTo>
                  <a:lnTo>
                    <a:pt x="546" y="137"/>
                  </a:lnTo>
                  <a:lnTo>
                    <a:pt x="516" y="137"/>
                  </a:lnTo>
                  <a:lnTo>
                    <a:pt x="516" y="90"/>
                  </a:lnTo>
                  <a:close/>
                  <a:moveTo>
                    <a:pt x="470" y="30"/>
                  </a:moveTo>
                  <a:lnTo>
                    <a:pt x="500" y="30"/>
                  </a:lnTo>
                  <a:lnTo>
                    <a:pt x="500" y="75"/>
                  </a:lnTo>
                  <a:lnTo>
                    <a:pt x="470" y="75"/>
                  </a:lnTo>
                  <a:lnTo>
                    <a:pt x="470" y="30"/>
                  </a:lnTo>
                  <a:close/>
                  <a:moveTo>
                    <a:pt x="470" y="90"/>
                  </a:moveTo>
                  <a:lnTo>
                    <a:pt x="500" y="90"/>
                  </a:lnTo>
                  <a:lnTo>
                    <a:pt x="500" y="137"/>
                  </a:lnTo>
                  <a:lnTo>
                    <a:pt x="470" y="137"/>
                  </a:lnTo>
                  <a:lnTo>
                    <a:pt x="470" y="90"/>
                  </a:lnTo>
                  <a:close/>
                  <a:moveTo>
                    <a:pt x="425" y="30"/>
                  </a:moveTo>
                  <a:lnTo>
                    <a:pt x="455" y="30"/>
                  </a:lnTo>
                  <a:lnTo>
                    <a:pt x="455" y="75"/>
                  </a:lnTo>
                  <a:lnTo>
                    <a:pt x="425" y="75"/>
                  </a:lnTo>
                  <a:lnTo>
                    <a:pt x="425" y="30"/>
                  </a:lnTo>
                  <a:close/>
                  <a:moveTo>
                    <a:pt x="425" y="90"/>
                  </a:moveTo>
                  <a:lnTo>
                    <a:pt x="455" y="90"/>
                  </a:lnTo>
                  <a:lnTo>
                    <a:pt x="455" y="137"/>
                  </a:lnTo>
                  <a:lnTo>
                    <a:pt x="425" y="137"/>
                  </a:lnTo>
                  <a:lnTo>
                    <a:pt x="425" y="90"/>
                  </a:lnTo>
                  <a:close/>
                  <a:moveTo>
                    <a:pt x="380" y="30"/>
                  </a:moveTo>
                  <a:lnTo>
                    <a:pt x="410" y="30"/>
                  </a:lnTo>
                  <a:lnTo>
                    <a:pt x="410" y="75"/>
                  </a:lnTo>
                  <a:lnTo>
                    <a:pt x="380" y="75"/>
                  </a:lnTo>
                  <a:lnTo>
                    <a:pt x="380" y="30"/>
                  </a:lnTo>
                  <a:close/>
                  <a:moveTo>
                    <a:pt x="380" y="90"/>
                  </a:moveTo>
                  <a:lnTo>
                    <a:pt x="410" y="90"/>
                  </a:lnTo>
                  <a:lnTo>
                    <a:pt x="410" y="137"/>
                  </a:lnTo>
                  <a:lnTo>
                    <a:pt x="380" y="137"/>
                  </a:lnTo>
                  <a:lnTo>
                    <a:pt x="380" y="90"/>
                  </a:lnTo>
                  <a:close/>
                  <a:moveTo>
                    <a:pt x="333" y="30"/>
                  </a:moveTo>
                  <a:lnTo>
                    <a:pt x="363" y="30"/>
                  </a:lnTo>
                  <a:lnTo>
                    <a:pt x="363" y="75"/>
                  </a:lnTo>
                  <a:lnTo>
                    <a:pt x="333" y="75"/>
                  </a:lnTo>
                  <a:lnTo>
                    <a:pt x="333" y="30"/>
                  </a:lnTo>
                  <a:close/>
                  <a:moveTo>
                    <a:pt x="333" y="90"/>
                  </a:moveTo>
                  <a:lnTo>
                    <a:pt x="363" y="90"/>
                  </a:lnTo>
                  <a:lnTo>
                    <a:pt x="363" y="137"/>
                  </a:lnTo>
                  <a:lnTo>
                    <a:pt x="333" y="137"/>
                  </a:lnTo>
                  <a:lnTo>
                    <a:pt x="333" y="90"/>
                  </a:lnTo>
                  <a:close/>
                  <a:moveTo>
                    <a:pt x="288" y="30"/>
                  </a:moveTo>
                  <a:lnTo>
                    <a:pt x="318" y="30"/>
                  </a:lnTo>
                  <a:lnTo>
                    <a:pt x="318" y="75"/>
                  </a:lnTo>
                  <a:lnTo>
                    <a:pt x="288" y="75"/>
                  </a:lnTo>
                  <a:lnTo>
                    <a:pt x="288" y="30"/>
                  </a:lnTo>
                  <a:close/>
                  <a:moveTo>
                    <a:pt x="288" y="90"/>
                  </a:moveTo>
                  <a:lnTo>
                    <a:pt x="318" y="90"/>
                  </a:lnTo>
                  <a:lnTo>
                    <a:pt x="318" y="137"/>
                  </a:lnTo>
                  <a:lnTo>
                    <a:pt x="288" y="137"/>
                  </a:lnTo>
                  <a:lnTo>
                    <a:pt x="288" y="90"/>
                  </a:lnTo>
                  <a:close/>
                  <a:moveTo>
                    <a:pt x="243" y="30"/>
                  </a:moveTo>
                  <a:lnTo>
                    <a:pt x="273" y="30"/>
                  </a:lnTo>
                  <a:lnTo>
                    <a:pt x="273" y="75"/>
                  </a:lnTo>
                  <a:lnTo>
                    <a:pt x="243" y="75"/>
                  </a:lnTo>
                  <a:lnTo>
                    <a:pt x="243" y="30"/>
                  </a:lnTo>
                  <a:close/>
                  <a:moveTo>
                    <a:pt x="243" y="90"/>
                  </a:moveTo>
                  <a:lnTo>
                    <a:pt x="273" y="90"/>
                  </a:lnTo>
                  <a:lnTo>
                    <a:pt x="273" y="137"/>
                  </a:lnTo>
                  <a:lnTo>
                    <a:pt x="243" y="137"/>
                  </a:lnTo>
                  <a:lnTo>
                    <a:pt x="243" y="90"/>
                  </a:lnTo>
                  <a:close/>
                  <a:moveTo>
                    <a:pt x="196" y="30"/>
                  </a:moveTo>
                  <a:lnTo>
                    <a:pt x="226" y="30"/>
                  </a:lnTo>
                  <a:lnTo>
                    <a:pt x="226" y="75"/>
                  </a:lnTo>
                  <a:lnTo>
                    <a:pt x="196" y="75"/>
                  </a:lnTo>
                  <a:lnTo>
                    <a:pt x="196" y="30"/>
                  </a:lnTo>
                  <a:close/>
                  <a:moveTo>
                    <a:pt x="196" y="90"/>
                  </a:moveTo>
                  <a:lnTo>
                    <a:pt x="226" y="90"/>
                  </a:lnTo>
                  <a:lnTo>
                    <a:pt x="226" y="137"/>
                  </a:lnTo>
                  <a:lnTo>
                    <a:pt x="196" y="137"/>
                  </a:lnTo>
                  <a:lnTo>
                    <a:pt x="196" y="90"/>
                  </a:lnTo>
                  <a:close/>
                  <a:moveTo>
                    <a:pt x="151" y="30"/>
                  </a:moveTo>
                  <a:lnTo>
                    <a:pt x="181" y="30"/>
                  </a:lnTo>
                  <a:lnTo>
                    <a:pt x="181" y="75"/>
                  </a:lnTo>
                  <a:lnTo>
                    <a:pt x="151" y="75"/>
                  </a:lnTo>
                  <a:lnTo>
                    <a:pt x="151" y="30"/>
                  </a:lnTo>
                  <a:close/>
                  <a:moveTo>
                    <a:pt x="106" y="30"/>
                  </a:moveTo>
                  <a:lnTo>
                    <a:pt x="136" y="30"/>
                  </a:lnTo>
                  <a:lnTo>
                    <a:pt x="136" y="75"/>
                  </a:lnTo>
                  <a:lnTo>
                    <a:pt x="106" y="75"/>
                  </a:lnTo>
                  <a:lnTo>
                    <a:pt x="106" y="30"/>
                  </a:lnTo>
                  <a:close/>
                  <a:moveTo>
                    <a:pt x="106" y="90"/>
                  </a:moveTo>
                  <a:lnTo>
                    <a:pt x="136" y="90"/>
                  </a:lnTo>
                  <a:lnTo>
                    <a:pt x="136" y="137"/>
                  </a:lnTo>
                  <a:lnTo>
                    <a:pt x="106" y="137"/>
                  </a:lnTo>
                  <a:lnTo>
                    <a:pt x="106" y="90"/>
                  </a:lnTo>
                  <a:close/>
                  <a:moveTo>
                    <a:pt x="59" y="30"/>
                  </a:moveTo>
                  <a:lnTo>
                    <a:pt x="91" y="30"/>
                  </a:lnTo>
                  <a:lnTo>
                    <a:pt x="91" y="75"/>
                  </a:lnTo>
                  <a:lnTo>
                    <a:pt x="59" y="75"/>
                  </a:lnTo>
                  <a:lnTo>
                    <a:pt x="59" y="30"/>
                  </a:lnTo>
                  <a:close/>
                  <a:moveTo>
                    <a:pt x="59" y="90"/>
                  </a:moveTo>
                  <a:lnTo>
                    <a:pt x="91" y="90"/>
                  </a:lnTo>
                  <a:lnTo>
                    <a:pt x="91" y="137"/>
                  </a:lnTo>
                  <a:lnTo>
                    <a:pt x="59" y="137"/>
                  </a:lnTo>
                  <a:lnTo>
                    <a:pt x="59" y="90"/>
                  </a:lnTo>
                  <a:close/>
                  <a:moveTo>
                    <a:pt x="14" y="30"/>
                  </a:moveTo>
                  <a:lnTo>
                    <a:pt x="44" y="30"/>
                  </a:lnTo>
                  <a:lnTo>
                    <a:pt x="44" y="75"/>
                  </a:lnTo>
                  <a:lnTo>
                    <a:pt x="14" y="75"/>
                  </a:lnTo>
                  <a:lnTo>
                    <a:pt x="14" y="30"/>
                  </a:lnTo>
                  <a:close/>
                  <a:moveTo>
                    <a:pt x="14" y="90"/>
                  </a:moveTo>
                  <a:lnTo>
                    <a:pt x="44" y="90"/>
                  </a:lnTo>
                  <a:lnTo>
                    <a:pt x="44" y="137"/>
                  </a:lnTo>
                  <a:lnTo>
                    <a:pt x="14" y="137"/>
                  </a:lnTo>
                  <a:lnTo>
                    <a:pt x="14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>
              <a:off x="3427265" y="5832475"/>
              <a:ext cx="1014413" cy="409575"/>
            </a:xfrm>
            <a:custGeom>
              <a:avLst/>
              <a:gdLst>
                <a:gd name="T0" fmla="*/ 334 w 639"/>
                <a:gd name="T1" fmla="*/ 166 h 258"/>
                <a:gd name="T2" fmla="*/ 364 w 639"/>
                <a:gd name="T3" fmla="*/ 166 h 258"/>
                <a:gd name="T4" fmla="*/ 364 w 639"/>
                <a:gd name="T5" fmla="*/ 196 h 258"/>
                <a:gd name="T6" fmla="*/ 334 w 639"/>
                <a:gd name="T7" fmla="*/ 196 h 258"/>
                <a:gd name="T8" fmla="*/ 334 w 639"/>
                <a:gd name="T9" fmla="*/ 166 h 258"/>
                <a:gd name="T10" fmla="*/ 334 w 639"/>
                <a:gd name="T11" fmla="*/ 106 h 258"/>
                <a:gd name="T12" fmla="*/ 364 w 639"/>
                <a:gd name="T13" fmla="*/ 106 h 258"/>
                <a:gd name="T14" fmla="*/ 364 w 639"/>
                <a:gd name="T15" fmla="*/ 136 h 258"/>
                <a:gd name="T16" fmla="*/ 334 w 639"/>
                <a:gd name="T17" fmla="*/ 136 h 258"/>
                <a:gd name="T18" fmla="*/ 334 w 639"/>
                <a:gd name="T19" fmla="*/ 106 h 258"/>
                <a:gd name="T20" fmla="*/ 334 w 639"/>
                <a:gd name="T21" fmla="*/ 44 h 258"/>
                <a:gd name="T22" fmla="*/ 364 w 639"/>
                <a:gd name="T23" fmla="*/ 44 h 258"/>
                <a:gd name="T24" fmla="*/ 364 w 639"/>
                <a:gd name="T25" fmla="*/ 75 h 258"/>
                <a:gd name="T26" fmla="*/ 334 w 639"/>
                <a:gd name="T27" fmla="*/ 75 h 258"/>
                <a:gd name="T28" fmla="*/ 334 w 639"/>
                <a:gd name="T29" fmla="*/ 44 h 258"/>
                <a:gd name="T30" fmla="*/ 304 w 639"/>
                <a:gd name="T31" fmla="*/ 0 h 258"/>
                <a:gd name="T32" fmla="*/ 304 w 639"/>
                <a:gd name="T33" fmla="*/ 13 h 258"/>
                <a:gd name="T34" fmla="*/ 0 w 639"/>
                <a:gd name="T35" fmla="*/ 13 h 258"/>
                <a:gd name="T36" fmla="*/ 0 w 639"/>
                <a:gd name="T37" fmla="*/ 44 h 258"/>
                <a:gd name="T38" fmla="*/ 304 w 639"/>
                <a:gd name="T39" fmla="*/ 44 h 258"/>
                <a:gd name="T40" fmla="*/ 304 w 639"/>
                <a:gd name="T41" fmla="*/ 75 h 258"/>
                <a:gd name="T42" fmla="*/ 0 w 639"/>
                <a:gd name="T43" fmla="*/ 75 h 258"/>
                <a:gd name="T44" fmla="*/ 0 w 639"/>
                <a:gd name="T45" fmla="*/ 106 h 258"/>
                <a:gd name="T46" fmla="*/ 304 w 639"/>
                <a:gd name="T47" fmla="*/ 106 h 258"/>
                <a:gd name="T48" fmla="*/ 304 w 639"/>
                <a:gd name="T49" fmla="*/ 136 h 258"/>
                <a:gd name="T50" fmla="*/ 0 w 639"/>
                <a:gd name="T51" fmla="*/ 136 h 258"/>
                <a:gd name="T52" fmla="*/ 0 w 639"/>
                <a:gd name="T53" fmla="*/ 166 h 258"/>
                <a:gd name="T54" fmla="*/ 304 w 639"/>
                <a:gd name="T55" fmla="*/ 166 h 258"/>
                <a:gd name="T56" fmla="*/ 304 w 639"/>
                <a:gd name="T57" fmla="*/ 196 h 258"/>
                <a:gd name="T58" fmla="*/ 0 w 639"/>
                <a:gd name="T59" fmla="*/ 196 h 258"/>
                <a:gd name="T60" fmla="*/ 0 w 639"/>
                <a:gd name="T61" fmla="*/ 228 h 258"/>
                <a:gd name="T62" fmla="*/ 304 w 639"/>
                <a:gd name="T63" fmla="*/ 228 h 258"/>
                <a:gd name="T64" fmla="*/ 304 w 639"/>
                <a:gd name="T65" fmla="*/ 258 h 258"/>
                <a:gd name="T66" fmla="*/ 334 w 639"/>
                <a:gd name="T67" fmla="*/ 258 h 258"/>
                <a:gd name="T68" fmla="*/ 334 w 639"/>
                <a:gd name="T69" fmla="*/ 226 h 258"/>
                <a:gd name="T70" fmla="*/ 364 w 639"/>
                <a:gd name="T71" fmla="*/ 226 h 258"/>
                <a:gd name="T72" fmla="*/ 364 w 639"/>
                <a:gd name="T73" fmla="*/ 258 h 258"/>
                <a:gd name="T74" fmla="*/ 394 w 639"/>
                <a:gd name="T75" fmla="*/ 258 h 258"/>
                <a:gd name="T76" fmla="*/ 394 w 639"/>
                <a:gd name="T77" fmla="*/ 228 h 258"/>
                <a:gd name="T78" fmla="*/ 426 w 639"/>
                <a:gd name="T79" fmla="*/ 196 h 258"/>
                <a:gd name="T80" fmla="*/ 639 w 639"/>
                <a:gd name="T81" fmla="*/ 196 h 258"/>
                <a:gd name="T82" fmla="*/ 639 w 639"/>
                <a:gd name="T83" fmla="*/ 166 h 258"/>
                <a:gd name="T84" fmla="*/ 426 w 639"/>
                <a:gd name="T85" fmla="*/ 166 h 258"/>
                <a:gd name="T86" fmla="*/ 394 w 639"/>
                <a:gd name="T87" fmla="*/ 194 h 258"/>
                <a:gd name="T88" fmla="*/ 394 w 639"/>
                <a:gd name="T89" fmla="*/ 166 h 258"/>
                <a:gd name="T90" fmla="*/ 426 w 639"/>
                <a:gd name="T91" fmla="*/ 136 h 258"/>
                <a:gd name="T92" fmla="*/ 639 w 639"/>
                <a:gd name="T93" fmla="*/ 136 h 258"/>
                <a:gd name="T94" fmla="*/ 639 w 639"/>
                <a:gd name="T95" fmla="*/ 106 h 258"/>
                <a:gd name="T96" fmla="*/ 426 w 639"/>
                <a:gd name="T97" fmla="*/ 106 h 258"/>
                <a:gd name="T98" fmla="*/ 394 w 639"/>
                <a:gd name="T99" fmla="*/ 136 h 258"/>
                <a:gd name="T100" fmla="*/ 394 w 639"/>
                <a:gd name="T101" fmla="*/ 106 h 258"/>
                <a:gd name="T102" fmla="*/ 426 w 639"/>
                <a:gd name="T103" fmla="*/ 75 h 258"/>
                <a:gd name="T104" fmla="*/ 639 w 639"/>
                <a:gd name="T105" fmla="*/ 75 h 258"/>
                <a:gd name="T106" fmla="*/ 639 w 639"/>
                <a:gd name="T107" fmla="*/ 44 h 258"/>
                <a:gd name="T108" fmla="*/ 426 w 639"/>
                <a:gd name="T109" fmla="*/ 44 h 258"/>
                <a:gd name="T110" fmla="*/ 394 w 639"/>
                <a:gd name="T111" fmla="*/ 75 h 258"/>
                <a:gd name="T112" fmla="*/ 394 w 639"/>
                <a:gd name="T113" fmla="*/ 0 h 258"/>
                <a:gd name="T114" fmla="*/ 304 w 639"/>
                <a:gd name="T11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9" h="258">
                  <a:moveTo>
                    <a:pt x="334" y="166"/>
                  </a:moveTo>
                  <a:lnTo>
                    <a:pt x="364" y="166"/>
                  </a:lnTo>
                  <a:lnTo>
                    <a:pt x="364" y="196"/>
                  </a:lnTo>
                  <a:lnTo>
                    <a:pt x="334" y="196"/>
                  </a:lnTo>
                  <a:lnTo>
                    <a:pt x="334" y="166"/>
                  </a:lnTo>
                  <a:close/>
                  <a:moveTo>
                    <a:pt x="334" y="106"/>
                  </a:moveTo>
                  <a:lnTo>
                    <a:pt x="364" y="106"/>
                  </a:lnTo>
                  <a:lnTo>
                    <a:pt x="364" y="136"/>
                  </a:lnTo>
                  <a:lnTo>
                    <a:pt x="334" y="136"/>
                  </a:lnTo>
                  <a:lnTo>
                    <a:pt x="334" y="106"/>
                  </a:lnTo>
                  <a:close/>
                  <a:moveTo>
                    <a:pt x="334" y="44"/>
                  </a:moveTo>
                  <a:lnTo>
                    <a:pt x="364" y="44"/>
                  </a:lnTo>
                  <a:lnTo>
                    <a:pt x="364" y="75"/>
                  </a:lnTo>
                  <a:lnTo>
                    <a:pt x="334" y="75"/>
                  </a:lnTo>
                  <a:lnTo>
                    <a:pt x="334" y="44"/>
                  </a:lnTo>
                  <a:close/>
                  <a:moveTo>
                    <a:pt x="304" y="0"/>
                  </a:moveTo>
                  <a:lnTo>
                    <a:pt x="304" y="13"/>
                  </a:lnTo>
                  <a:lnTo>
                    <a:pt x="0" y="13"/>
                  </a:lnTo>
                  <a:lnTo>
                    <a:pt x="0" y="44"/>
                  </a:lnTo>
                  <a:lnTo>
                    <a:pt x="304" y="44"/>
                  </a:lnTo>
                  <a:lnTo>
                    <a:pt x="304" y="75"/>
                  </a:lnTo>
                  <a:lnTo>
                    <a:pt x="0" y="75"/>
                  </a:lnTo>
                  <a:lnTo>
                    <a:pt x="0" y="106"/>
                  </a:lnTo>
                  <a:lnTo>
                    <a:pt x="304" y="106"/>
                  </a:lnTo>
                  <a:lnTo>
                    <a:pt x="304" y="136"/>
                  </a:lnTo>
                  <a:lnTo>
                    <a:pt x="0" y="136"/>
                  </a:lnTo>
                  <a:lnTo>
                    <a:pt x="0" y="166"/>
                  </a:lnTo>
                  <a:lnTo>
                    <a:pt x="304" y="166"/>
                  </a:lnTo>
                  <a:lnTo>
                    <a:pt x="304" y="196"/>
                  </a:lnTo>
                  <a:lnTo>
                    <a:pt x="0" y="196"/>
                  </a:lnTo>
                  <a:lnTo>
                    <a:pt x="0" y="228"/>
                  </a:lnTo>
                  <a:lnTo>
                    <a:pt x="304" y="228"/>
                  </a:lnTo>
                  <a:lnTo>
                    <a:pt x="304" y="258"/>
                  </a:lnTo>
                  <a:lnTo>
                    <a:pt x="334" y="258"/>
                  </a:lnTo>
                  <a:lnTo>
                    <a:pt x="334" y="226"/>
                  </a:lnTo>
                  <a:lnTo>
                    <a:pt x="364" y="226"/>
                  </a:lnTo>
                  <a:lnTo>
                    <a:pt x="364" y="258"/>
                  </a:lnTo>
                  <a:lnTo>
                    <a:pt x="394" y="258"/>
                  </a:lnTo>
                  <a:lnTo>
                    <a:pt x="394" y="228"/>
                  </a:lnTo>
                  <a:lnTo>
                    <a:pt x="426" y="196"/>
                  </a:lnTo>
                  <a:lnTo>
                    <a:pt x="639" y="196"/>
                  </a:lnTo>
                  <a:lnTo>
                    <a:pt x="639" y="166"/>
                  </a:lnTo>
                  <a:lnTo>
                    <a:pt x="426" y="166"/>
                  </a:lnTo>
                  <a:lnTo>
                    <a:pt x="394" y="194"/>
                  </a:lnTo>
                  <a:lnTo>
                    <a:pt x="394" y="166"/>
                  </a:lnTo>
                  <a:lnTo>
                    <a:pt x="426" y="136"/>
                  </a:lnTo>
                  <a:lnTo>
                    <a:pt x="639" y="136"/>
                  </a:lnTo>
                  <a:lnTo>
                    <a:pt x="639" y="106"/>
                  </a:lnTo>
                  <a:lnTo>
                    <a:pt x="426" y="106"/>
                  </a:lnTo>
                  <a:lnTo>
                    <a:pt x="394" y="136"/>
                  </a:lnTo>
                  <a:lnTo>
                    <a:pt x="394" y="106"/>
                  </a:lnTo>
                  <a:lnTo>
                    <a:pt x="426" y="75"/>
                  </a:lnTo>
                  <a:lnTo>
                    <a:pt x="639" y="75"/>
                  </a:lnTo>
                  <a:lnTo>
                    <a:pt x="639" y="44"/>
                  </a:lnTo>
                  <a:lnTo>
                    <a:pt x="426" y="44"/>
                  </a:lnTo>
                  <a:lnTo>
                    <a:pt x="394" y="75"/>
                  </a:lnTo>
                  <a:lnTo>
                    <a:pt x="394" y="0"/>
                  </a:ln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-162073" y="5895975"/>
              <a:ext cx="6092825" cy="338138"/>
            </a:xfrm>
            <a:custGeom>
              <a:avLst/>
              <a:gdLst>
                <a:gd name="T0" fmla="*/ 1004 w 3838"/>
                <a:gd name="T1" fmla="*/ 153 h 213"/>
                <a:gd name="T2" fmla="*/ 942 w 3838"/>
                <a:gd name="T3" fmla="*/ 153 h 213"/>
                <a:gd name="T4" fmla="*/ 792 w 3838"/>
                <a:gd name="T5" fmla="*/ 121 h 213"/>
                <a:gd name="T6" fmla="*/ 410 w 3838"/>
                <a:gd name="T7" fmla="*/ 91 h 213"/>
                <a:gd name="T8" fmla="*/ 305 w 3838"/>
                <a:gd name="T9" fmla="*/ 60 h 213"/>
                <a:gd name="T10" fmla="*/ 213 w 3838"/>
                <a:gd name="T11" fmla="*/ 30 h 213"/>
                <a:gd name="T12" fmla="*/ 183 w 3838"/>
                <a:gd name="T13" fmla="*/ 30 h 213"/>
                <a:gd name="T14" fmla="*/ 31 w 3838"/>
                <a:gd name="T15" fmla="*/ 0 h 213"/>
                <a:gd name="T16" fmla="*/ 0 w 3838"/>
                <a:gd name="T17" fmla="*/ 213 h 213"/>
                <a:gd name="T18" fmla="*/ 31 w 3838"/>
                <a:gd name="T19" fmla="*/ 183 h 213"/>
                <a:gd name="T20" fmla="*/ 213 w 3838"/>
                <a:gd name="T21" fmla="*/ 213 h 213"/>
                <a:gd name="T22" fmla="*/ 243 w 3838"/>
                <a:gd name="T23" fmla="*/ 183 h 213"/>
                <a:gd name="T24" fmla="*/ 273 w 3838"/>
                <a:gd name="T25" fmla="*/ 213 h 213"/>
                <a:gd name="T26" fmla="*/ 410 w 3838"/>
                <a:gd name="T27" fmla="*/ 213 h 213"/>
                <a:gd name="T28" fmla="*/ 942 w 3838"/>
                <a:gd name="T29" fmla="*/ 213 h 213"/>
                <a:gd name="T30" fmla="*/ 792 w 3838"/>
                <a:gd name="T31" fmla="*/ 183 h 213"/>
                <a:gd name="T32" fmla="*/ 912 w 3838"/>
                <a:gd name="T33" fmla="*/ 151 h 213"/>
                <a:gd name="T34" fmla="*/ 1004 w 3838"/>
                <a:gd name="T35" fmla="*/ 183 h 213"/>
                <a:gd name="T36" fmla="*/ 1034 w 3838"/>
                <a:gd name="T37" fmla="*/ 213 h 213"/>
                <a:gd name="T38" fmla="*/ 3838 w 3838"/>
                <a:gd name="T39" fmla="*/ 183 h 213"/>
                <a:gd name="T40" fmla="*/ 213 w 3838"/>
                <a:gd name="T41" fmla="*/ 183 h 213"/>
                <a:gd name="T42" fmla="*/ 31 w 3838"/>
                <a:gd name="T43" fmla="*/ 151 h 213"/>
                <a:gd name="T44" fmla="*/ 183 w 3838"/>
                <a:gd name="T45" fmla="*/ 121 h 213"/>
                <a:gd name="T46" fmla="*/ 213 w 3838"/>
                <a:gd name="T47" fmla="*/ 183 h 213"/>
                <a:gd name="T48" fmla="*/ 183 w 3838"/>
                <a:gd name="T49" fmla="*/ 91 h 213"/>
                <a:gd name="T50" fmla="*/ 31 w 3838"/>
                <a:gd name="T51" fmla="*/ 60 h 213"/>
                <a:gd name="T52" fmla="*/ 213 w 3838"/>
                <a:gd name="T53" fmla="*/ 91 h 213"/>
                <a:gd name="T54" fmla="*/ 273 w 3838"/>
                <a:gd name="T55" fmla="*/ 151 h 213"/>
                <a:gd name="T56" fmla="*/ 243 w 3838"/>
                <a:gd name="T57" fmla="*/ 121 h 213"/>
                <a:gd name="T58" fmla="*/ 273 w 3838"/>
                <a:gd name="T59" fmla="*/ 151 h 213"/>
                <a:gd name="T60" fmla="*/ 243 w 3838"/>
                <a:gd name="T61" fmla="*/ 91 h 213"/>
                <a:gd name="T62" fmla="*/ 273 w 3838"/>
                <a:gd name="T63" fmla="*/ 60 h 213"/>
                <a:gd name="T64" fmla="*/ 395 w 3838"/>
                <a:gd name="T65" fmla="*/ 183 h 213"/>
                <a:gd name="T66" fmla="*/ 305 w 3838"/>
                <a:gd name="T67" fmla="*/ 153 h 213"/>
                <a:gd name="T68" fmla="*/ 395 w 3838"/>
                <a:gd name="T69" fmla="*/ 183 h 213"/>
                <a:gd name="T70" fmla="*/ 305 w 3838"/>
                <a:gd name="T71" fmla="*/ 121 h 213"/>
                <a:gd name="T72" fmla="*/ 395 w 3838"/>
                <a:gd name="T73" fmla="*/ 91 h 213"/>
                <a:gd name="T74" fmla="*/ 455 w 3838"/>
                <a:gd name="T75" fmla="*/ 183 h 213"/>
                <a:gd name="T76" fmla="*/ 425 w 3838"/>
                <a:gd name="T77" fmla="*/ 153 h 213"/>
                <a:gd name="T78" fmla="*/ 455 w 3838"/>
                <a:gd name="T79" fmla="*/ 183 h 213"/>
                <a:gd name="T80" fmla="*/ 472 w 3838"/>
                <a:gd name="T81" fmla="*/ 183 h 213"/>
                <a:gd name="T82" fmla="*/ 502 w 3838"/>
                <a:gd name="T83" fmla="*/ 153 h 213"/>
                <a:gd name="T84" fmla="*/ 547 w 3838"/>
                <a:gd name="T85" fmla="*/ 183 h 213"/>
                <a:gd name="T86" fmla="*/ 517 w 3838"/>
                <a:gd name="T87" fmla="*/ 153 h 213"/>
                <a:gd name="T88" fmla="*/ 547 w 3838"/>
                <a:gd name="T89" fmla="*/ 183 h 213"/>
                <a:gd name="T90" fmla="*/ 563 w 3838"/>
                <a:gd name="T91" fmla="*/ 183 h 213"/>
                <a:gd name="T92" fmla="*/ 593 w 3838"/>
                <a:gd name="T93" fmla="*/ 153 h 213"/>
                <a:gd name="T94" fmla="*/ 638 w 3838"/>
                <a:gd name="T95" fmla="*/ 183 h 213"/>
                <a:gd name="T96" fmla="*/ 608 w 3838"/>
                <a:gd name="T97" fmla="*/ 153 h 213"/>
                <a:gd name="T98" fmla="*/ 638 w 3838"/>
                <a:gd name="T99" fmla="*/ 183 h 213"/>
                <a:gd name="T100" fmla="*/ 655 w 3838"/>
                <a:gd name="T101" fmla="*/ 183 h 213"/>
                <a:gd name="T102" fmla="*/ 685 w 3838"/>
                <a:gd name="T103" fmla="*/ 153 h 213"/>
                <a:gd name="T104" fmla="*/ 730 w 3838"/>
                <a:gd name="T105" fmla="*/ 183 h 213"/>
                <a:gd name="T106" fmla="*/ 700 w 3838"/>
                <a:gd name="T107" fmla="*/ 153 h 213"/>
                <a:gd name="T108" fmla="*/ 730 w 3838"/>
                <a:gd name="T109" fmla="*/ 183 h 213"/>
                <a:gd name="T110" fmla="*/ 745 w 3838"/>
                <a:gd name="T111" fmla="*/ 183 h 213"/>
                <a:gd name="T112" fmla="*/ 775 w 3838"/>
                <a:gd name="T113" fmla="*/ 15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38" h="213">
                  <a:moveTo>
                    <a:pt x="1034" y="183"/>
                  </a:moveTo>
                  <a:lnTo>
                    <a:pt x="1004" y="153"/>
                  </a:lnTo>
                  <a:lnTo>
                    <a:pt x="1004" y="153"/>
                  </a:lnTo>
                  <a:lnTo>
                    <a:pt x="942" y="153"/>
                  </a:lnTo>
                  <a:lnTo>
                    <a:pt x="912" y="121"/>
                  </a:lnTo>
                  <a:lnTo>
                    <a:pt x="792" y="121"/>
                  </a:lnTo>
                  <a:lnTo>
                    <a:pt x="792" y="91"/>
                  </a:lnTo>
                  <a:lnTo>
                    <a:pt x="410" y="91"/>
                  </a:lnTo>
                  <a:lnTo>
                    <a:pt x="410" y="60"/>
                  </a:lnTo>
                  <a:lnTo>
                    <a:pt x="305" y="60"/>
                  </a:lnTo>
                  <a:lnTo>
                    <a:pt x="305" y="30"/>
                  </a:lnTo>
                  <a:lnTo>
                    <a:pt x="213" y="30"/>
                  </a:lnTo>
                  <a:lnTo>
                    <a:pt x="213" y="60"/>
                  </a:lnTo>
                  <a:lnTo>
                    <a:pt x="183" y="30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31" y="213"/>
                  </a:lnTo>
                  <a:lnTo>
                    <a:pt x="31" y="183"/>
                  </a:lnTo>
                  <a:lnTo>
                    <a:pt x="183" y="183"/>
                  </a:lnTo>
                  <a:lnTo>
                    <a:pt x="213" y="213"/>
                  </a:lnTo>
                  <a:lnTo>
                    <a:pt x="243" y="213"/>
                  </a:lnTo>
                  <a:lnTo>
                    <a:pt x="243" y="183"/>
                  </a:lnTo>
                  <a:lnTo>
                    <a:pt x="273" y="183"/>
                  </a:lnTo>
                  <a:lnTo>
                    <a:pt x="273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2" y="213"/>
                  </a:lnTo>
                  <a:lnTo>
                    <a:pt x="942" y="213"/>
                  </a:lnTo>
                  <a:lnTo>
                    <a:pt x="912" y="183"/>
                  </a:lnTo>
                  <a:lnTo>
                    <a:pt x="792" y="183"/>
                  </a:lnTo>
                  <a:lnTo>
                    <a:pt x="792" y="151"/>
                  </a:lnTo>
                  <a:lnTo>
                    <a:pt x="912" y="151"/>
                  </a:lnTo>
                  <a:lnTo>
                    <a:pt x="942" y="183"/>
                  </a:lnTo>
                  <a:lnTo>
                    <a:pt x="1004" y="183"/>
                  </a:lnTo>
                  <a:lnTo>
                    <a:pt x="1004" y="183"/>
                  </a:lnTo>
                  <a:lnTo>
                    <a:pt x="1034" y="213"/>
                  </a:lnTo>
                  <a:lnTo>
                    <a:pt x="3838" y="213"/>
                  </a:lnTo>
                  <a:lnTo>
                    <a:pt x="3838" y="183"/>
                  </a:lnTo>
                  <a:lnTo>
                    <a:pt x="1034" y="183"/>
                  </a:lnTo>
                  <a:close/>
                  <a:moveTo>
                    <a:pt x="213" y="183"/>
                  </a:moveTo>
                  <a:lnTo>
                    <a:pt x="183" y="151"/>
                  </a:lnTo>
                  <a:lnTo>
                    <a:pt x="31" y="151"/>
                  </a:lnTo>
                  <a:lnTo>
                    <a:pt x="31" y="121"/>
                  </a:lnTo>
                  <a:lnTo>
                    <a:pt x="183" y="121"/>
                  </a:lnTo>
                  <a:lnTo>
                    <a:pt x="213" y="151"/>
                  </a:lnTo>
                  <a:lnTo>
                    <a:pt x="213" y="183"/>
                  </a:lnTo>
                  <a:close/>
                  <a:moveTo>
                    <a:pt x="213" y="121"/>
                  </a:moveTo>
                  <a:lnTo>
                    <a:pt x="183" y="91"/>
                  </a:lnTo>
                  <a:lnTo>
                    <a:pt x="31" y="91"/>
                  </a:lnTo>
                  <a:lnTo>
                    <a:pt x="31" y="60"/>
                  </a:lnTo>
                  <a:lnTo>
                    <a:pt x="183" y="60"/>
                  </a:lnTo>
                  <a:lnTo>
                    <a:pt x="213" y="91"/>
                  </a:lnTo>
                  <a:lnTo>
                    <a:pt x="213" y="121"/>
                  </a:lnTo>
                  <a:close/>
                  <a:moveTo>
                    <a:pt x="273" y="151"/>
                  </a:moveTo>
                  <a:lnTo>
                    <a:pt x="243" y="151"/>
                  </a:lnTo>
                  <a:lnTo>
                    <a:pt x="243" y="121"/>
                  </a:lnTo>
                  <a:lnTo>
                    <a:pt x="273" y="121"/>
                  </a:lnTo>
                  <a:lnTo>
                    <a:pt x="273" y="151"/>
                  </a:lnTo>
                  <a:close/>
                  <a:moveTo>
                    <a:pt x="273" y="91"/>
                  </a:moveTo>
                  <a:lnTo>
                    <a:pt x="243" y="91"/>
                  </a:lnTo>
                  <a:lnTo>
                    <a:pt x="243" y="60"/>
                  </a:lnTo>
                  <a:lnTo>
                    <a:pt x="273" y="60"/>
                  </a:lnTo>
                  <a:lnTo>
                    <a:pt x="273" y="91"/>
                  </a:lnTo>
                  <a:close/>
                  <a:moveTo>
                    <a:pt x="395" y="183"/>
                  </a:moveTo>
                  <a:lnTo>
                    <a:pt x="305" y="183"/>
                  </a:lnTo>
                  <a:lnTo>
                    <a:pt x="305" y="153"/>
                  </a:lnTo>
                  <a:lnTo>
                    <a:pt x="395" y="153"/>
                  </a:lnTo>
                  <a:lnTo>
                    <a:pt x="395" y="183"/>
                  </a:lnTo>
                  <a:close/>
                  <a:moveTo>
                    <a:pt x="395" y="121"/>
                  </a:moveTo>
                  <a:lnTo>
                    <a:pt x="305" y="121"/>
                  </a:lnTo>
                  <a:lnTo>
                    <a:pt x="305" y="91"/>
                  </a:lnTo>
                  <a:lnTo>
                    <a:pt x="395" y="91"/>
                  </a:lnTo>
                  <a:lnTo>
                    <a:pt x="395" y="121"/>
                  </a:lnTo>
                  <a:close/>
                  <a:moveTo>
                    <a:pt x="455" y="183"/>
                  </a:moveTo>
                  <a:lnTo>
                    <a:pt x="425" y="183"/>
                  </a:lnTo>
                  <a:lnTo>
                    <a:pt x="425" y="153"/>
                  </a:lnTo>
                  <a:lnTo>
                    <a:pt x="455" y="153"/>
                  </a:lnTo>
                  <a:lnTo>
                    <a:pt x="455" y="183"/>
                  </a:lnTo>
                  <a:close/>
                  <a:moveTo>
                    <a:pt x="502" y="183"/>
                  </a:moveTo>
                  <a:lnTo>
                    <a:pt x="472" y="183"/>
                  </a:lnTo>
                  <a:lnTo>
                    <a:pt x="472" y="153"/>
                  </a:lnTo>
                  <a:lnTo>
                    <a:pt x="502" y="153"/>
                  </a:lnTo>
                  <a:lnTo>
                    <a:pt x="502" y="183"/>
                  </a:lnTo>
                  <a:close/>
                  <a:moveTo>
                    <a:pt x="547" y="183"/>
                  </a:moveTo>
                  <a:lnTo>
                    <a:pt x="517" y="183"/>
                  </a:lnTo>
                  <a:lnTo>
                    <a:pt x="517" y="153"/>
                  </a:lnTo>
                  <a:lnTo>
                    <a:pt x="547" y="153"/>
                  </a:lnTo>
                  <a:lnTo>
                    <a:pt x="547" y="183"/>
                  </a:lnTo>
                  <a:close/>
                  <a:moveTo>
                    <a:pt x="593" y="183"/>
                  </a:moveTo>
                  <a:lnTo>
                    <a:pt x="563" y="183"/>
                  </a:lnTo>
                  <a:lnTo>
                    <a:pt x="563" y="153"/>
                  </a:lnTo>
                  <a:lnTo>
                    <a:pt x="593" y="153"/>
                  </a:lnTo>
                  <a:lnTo>
                    <a:pt x="593" y="183"/>
                  </a:lnTo>
                  <a:close/>
                  <a:moveTo>
                    <a:pt x="638" y="183"/>
                  </a:moveTo>
                  <a:lnTo>
                    <a:pt x="608" y="183"/>
                  </a:lnTo>
                  <a:lnTo>
                    <a:pt x="608" y="153"/>
                  </a:lnTo>
                  <a:lnTo>
                    <a:pt x="638" y="153"/>
                  </a:lnTo>
                  <a:lnTo>
                    <a:pt x="638" y="183"/>
                  </a:lnTo>
                  <a:close/>
                  <a:moveTo>
                    <a:pt x="685" y="183"/>
                  </a:moveTo>
                  <a:lnTo>
                    <a:pt x="655" y="183"/>
                  </a:lnTo>
                  <a:lnTo>
                    <a:pt x="655" y="153"/>
                  </a:lnTo>
                  <a:lnTo>
                    <a:pt x="685" y="153"/>
                  </a:lnTo>
                  <a:lnTo>
                    <a:pt x="685" y="183"/>
                  </a:lnTo>
                  <a:close/>
                  <a:moveTo>
                    <a:pt x="730" y="183"/>
                  </a:moveTo>
                  <a:lnTo>
                    <a:pt x="700" y="183"/>
                  </a:lnTo>
                  <a:lnTo>
                    <a:pt x="700" y="153"/>
                  </a:lnTo>
                  <a:lnTo>
                    <a:pt x="730" y="153"/>
                  </a:lnTo>
                  <a:lnTo>
                    <a:pt x="730" y="183"/>
                  </a:lnTo>
                  <a:close/>
                  <a:moveTo>
                    <a:pt x="775" y="183"/>
                  </a:moveTo>
                  <a:lnTo>
                    <a:pt x="745" y="183"/>
                  </a:lnTo>
                  <a:lnTo>
                    <a:pt x="745" y="153"/>
                  </a:lnTo>
                  <a:lnTo>
                    <a:pt x="775" y="153"/>
                  </a:lnTo>
                  <a:lnTo>
                    <a:pt x="77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</p:grp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731963" y="1800259"/>
            <a:ext cx="6870700" cy="4400526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  <a:lvl2pPr>
              <a:defRPr sz="25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bg1"/>
                </a:solidFill>
              </a:defRPr>
            </a:lvl6pPr>
            <a:lvl7pPr>
              <a:defRPr sz="140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597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ine Ecke des Rechtecks abrunden 16"/>
          <p:cNvSpPr/>
          <p:nvPr userDrawn="1"/>
        </p:nvSpPr>
        <p:spPr>
          <a:xfrm>
            <a:off x="177800" y="800149"/>
            <a:ext cx="9972676" cy="6219825"/>
          </a:xfrm>
          <a:prstGeom prst="round1Rect">
            <a:avLst>
              <a:gd name="adj" fmla="val 104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980786" y="3902022"/>
            <a:ext cx="9169743" cy="315524"/>
            <a:chOff x="-162073" y="5832475"/>
            <a:chExt cx="11903076" cy="409576"/>
          </a:xfrm>
          <a:solidFill>
            <a:schemeClr val="accent3"/>
          </a:solidFill>
        </p:grpSpPr>
        <p:sp>
          <p:nvSpPr>
            <p:cNvPr id="24" name="Freeform 5"/>
            <p:cNvSpPr>
              <a:spLocks/>
            </p:cNvSpPr>
            <p:nvPr userDrawn="1"/>
          </p:nvSpPr>
          <p:spPr bwMode="auto">
            <a:xfrm>
              <a:off x="4055915" y="6194425"/>
              <a:ext cx="385763" cy="47625"/>
            </a:xfrm>
            <a:custGeom>
              <a:avLst/>
              <a:gdLst>
                <a:gd name="T0" fmla="*/ 0 w 243"/>
                <a:gd name="T1" fmla="*/ 30 h 30"/>
                <a:gd name="T2" fmla="*/ 243 w 243"/>
                <a:gd name="T3" fmla="*/ 30 h 30"/>
                <a:gd name="T4" fmla="*/ 243 w 243"/>
                <a:gd name="T5" fmla="*/ 0 h 30"/>
                <a:gd name="T6" fmla="*/ 30 w 243"/>
                <a:gd name="T7" fmla="*/ 0 h 30"/>
                <a:gd name="T8" fmla="*/ 0 w 243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0">
                  <a:moveTo>
                    <a:pt x="0" y="30"/>
                  </a:moveTo>
                  <a:lnTo>
                    <a:pt x="243" y="30"/>
                  </a:lnTo>
                  <a:lnTo>
                    <a:pt x="243" y="0"/>
                  </a:lnTo>
                  <a:lnTo>
                    <a:pt x="3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3309790" y="6048375"/>
              <a:ext cx="68263" cy="193675"/>
            </a:xfrm>
            <a:custGeom>
              <a:avLst/>
              <a:gdLst>
                <a:gd name="T0" fmla="*/ 0 w 43"/>
                <a:gd name="T1" fmla="*/ 0 h 122"/>
                <a:gd name="T2" fmla="*/ 0 w 43"/>
                <a:gd name="T3" fmla="*/ 122 h 122"/>
                <a:gd name="T4" fmla="*/ 13 w 43"/>
                <a:gd name="T5" fmla="*/ 122 h 122"/>
                <a:gd name="T6" fmla="*/ 13 w 43"/>
                <a:gd name="T7" fmla="*/ 30 h 122"/>
                <a:gd name="T8" fmla="*/ 28 w 43"/>
                <a:gd name="T9" fmla="*/ 30 h 122"/>
                <a:gd name="T10" fmla="*/ 28 w 43"/>
                <a:gd name="T11" fmla="*/ 122 h 122"/>
                <a:gd name="T12" fmla="*/ 43 w 43"/>
                <a:gd name="T13" fmla="*/ 122 h 122"/>
                <a:gd name="T14" fmla="*/ 43 w 43"/>
                <a:gd name="T15" fmla="*/ 15 h 122"/>
                <a:gd name="T16" fmla="*/ 28 w 43"/>
                <a:gd name="T17" fmla="*/ 0 h 122"/>
                <a:gd name="T18" fmla="*/ 0 w 43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22">
                  <a:moveTo>
                    <a:pt x="0" y="0"/>
                  </a:moveTo>
                  <a:lnTo>
                    <a:pt x="0" y="122"/>
                  </a:lnTo>
                  <a:lnTo>
                    <a:pt x="13" y="122"/>
                  </a:lnTo>
                  <a:lnTo>
                    <a:pt x="13" y="30"/>
                  </a:lnTo>
                  <a:lnTo>
                    <a:pt x="28" y="30"/>
                  </a:lnTo>
                  <a:lnTo>
                    <a:pt x="28" y="122"/>
                  </a:lnTo>
                  <a:lnTo>
                    <a:pt x="43" y="122"/>
                  </a:lnTo>
                  <a:lnTo>
                    <a:pt x="43" y="15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auto">
            <a:xfrm>
              <a:off x="6470503" y="5903913"/>
              <a:ext cx="5270500" cy="338138"/>
            </a:xfrm>
            <a:custGeom>
              <a:avLst/>
              <a:gdLst>
                <a:gd name="T0" fmla="*/ 396 w 3320"/>
                <a:gd name="T1" fmla="*/ 151 h 213"/>
                <a:gd name="T2" fmla="*/ 304 w 3320"/>
                <a:gd name="T3" fmla="*/ 183 h 213"/>
                <a:gd name="T4" fmla="*/ 426 w 3320"/>
                <a:gd name="T5" fmla="*/ 151 h 213"/>
                <a:gd name="T6" fmla="*/ 456 w 3320"/>
                <a:gd name="T7" fmla="*/ 183 h 213"/>
                <a:gd name="T8" fmla="*/ 426 w 3320"/>
                <a:gd name="T9" fmla="*/ 151 h 213"/>
                <a:gd name="T10" fmla="*/ 502 w 3320"/>
                <a:gd name="T11" fmla="*/ 151 h 213"/>
                <a:gd name="T12" fmla="*/ 471 w 3320"/>
                <a:gd name="T13" fmla="*/ 183 h 213"/>
                <a:gd name="T14" fmla="*/ 517 w 3320"/>
                <a:gd name="T15" fmla="*/ 151 h 213"/>
                <a:gd name="T16" fmla="*/ 547 w 3320"/>
                <a:gd name="T17" fmla="*/ 183 h 213"/>
                <a:gd name="T18" fmla="*/ 517 w 3320"/>
                <a:gd name="T19" fmla="*/ 151 h 213"/>
                <a:gd name="T20" fmla="*/ 594 w 3320"/>
                <a:gd name="T21" fmla="*/ 151 h 213"/>
                <a:gd name="T22" fmla="*/ 563 w 3320"/>
                <a:gd name="T23" fmla="*/ 183 h 213"/>
                <a:gd name="T24" fmla="*/ 609 w 3320"/>
                <a:gd name="T25" fmla="*/ 151 h 213"/>
                <a:gd name="T26" fmla="*/ 639 w 3320"/>
                <a:gd name="T27" fmla="*/ 183 h 213"/>
                <a:gd name="T28" fmla="*/ 609 w 3320"/>
                <a:gd name="T29" fmla="*/ 151 h 213"/>
                <a:gd name="T30" fmla="*/ 684 w 3320"/>
                <a:gd name="T31" fmla="*/ 151 h 213"/>
                <a:gd name="T32" fmla="*/ 654 w 3320"/>
                <a:gd name="T33" fmla="*/ 183 h 213"/>
                <a:gd name="T34" fmla="*/ 699 w 3320"/>
                <a:gd name="T35" fmla="*/ 151 h 213"/>
                <a:gd name="T36" fmla="*/ 729 w 3320"/>
                <a:gd name="T37" fmla="*/ 183 h 213"/>
                <a:gd name="T38" fmla="*/ 699 w 3320"/>
                <a:gd name="T39" fmla="*/ 151 h 213"/>
                <a:gd name="T40" fmla="*/ 776 w 3320"/>
                <a:gd name="T41" fmla="*/ 151 h 213"/>
                <a:gd name="T42" fmla="*/ 746 w 3320"/>
                <a:gd name="T43" fmla="*/ 183 h 213"/>
                <a:gd name="T44" fmla="*/ 244 w 3320"/>
                <a:gd name="T45" fmla="*/ 121 h 213"/>
                <a:gd name="T46" fmla="*/ 274 w 3320"/>
                <a:gd name="T47" fmla="*/ 151 h 213"/>
                <a:gd name="T48" fmla="*/ 244 w 3320"/>
                <a:gd name="T49" fmla="*/ 121 h 213"/>
                <a:gd name="T50" fmla="*/ 182 w 3320"/>
                <a:gd name="T51" fmla="*/ 121 h 213"/>
                <a:gd name="T52" fmla="*/ 212 w 3320"/>
                <a:gd name="T53" fmla="*/ 183 h 213"/>
                <a:gd name="T54" fmla="*/ 30 w 3320"/>
                <a:gd name="T55" fmla="*/ 151 h 213"/>
                <a:gd name="T56" fmla="*/ 304 w 3320"/>
                <a:gd name="T57" fmla="*/ 91 h 213"/>
                <a:gd name="T58" fmla="*/ 396 w 3320"/>
                <a:gd name="T59" fmla="*/ 121 h 213"/>
                <a:gd name="T60" fmla="*/ 304 w 3320"/>
                <a:gd name="T61" fmla="*/ 91 h 213"/>
                <a:gd name="T62" fmla="*/ 182 w 3320"/>
                <a:gd name="T63" fmla="*/ 61 h 213"/>
                <a:gd name="T64" fmla="*/ 212 w 3320"/>
                <a:gd name="T65" fmla="*/ 121 h 213"/>
                <a:gd name="T66" fmla="*/ 30 w 3320"/>
                <a:gd name="T67" fmla="*/ 91 h 213"/>
                <a:gd name="T68" fmla="*/ 244 w 3320"/>
                <a:gd name="T69" fmla="*/ 61 h 213"/>
                <a:gd name="T70" fmla="*/ 274 w 3320"/>
                <a:gd name="T71" fmla="*/ 91 h 213"/>
                <a:gd name="T72" fmla="*/ 244 w 3320"/>
                <a:gd name="T73" fmla="*/ 61 h 213"/>
                <a:gd name="T74" fmla="*/ 0 w 3320"/>
                <a:gd name="T75" fmla="*/ 213 h 213"/>
                <a:gd name="T76" fmla="*/ 30 w 3320"/>
                <a:gd name="T77" fmla="*/ 183 h 213"/>
                <a:gd name="T78" fmla="*/ 212 w 3320"/>
                <a:gd name="T79" fmla="*/ 213 h 213"/>
                <a:gd name="T80" fmla="*/ 244 w 3320"/>
                <a:gd name="T81" fmla="*/ 183 h 213"/>
                <a:gd name="T82" fmla="*/ 274 w 3320"/>
                <a:gd name="T83" fmla="*/ 213 h 213"/>
                <a:gd name="T84" fmla="*/ 410 w 3320"/>
                <a:gd name="T85" fmla="*/ 213 h 213"/>
                <a:gd name="T86" fmla="*/ 943 w 3320"/>
                <a:gd name="T87" fmla="*/ 213 h 213"/>
                <a:gd name="T88" fmla="*/ 791 w 3320"/>
                <a:gd name="T89" fmla="*/ 181 h 213"/>
                <a:gd name="T90" fmla="*/ 911 w 3320"/>
                <a:gd name="T91" fmla="*/ 151 h 213"/>
                <a:gd name="T92" fmla="*/ 1003 w 3320"/>
                <a:gd name="T93" fmla="*/ 181 h 213"/>
                <a:gd name="T94" fmla="*/ 1034 w 3320"/>
                <a:gd name="T95" fmla="*/ 213 h 213"/>
                <a:gd name="T96" fmla="*/ 3320 w 3320"/>
                <a:gd name="T97" fmla="*/ 183 h 213"/>
                <a:gd name="T98" fmla="*/ 1003 w 3320"/>
                <a:gd name="T99" fmla="*/ 153 h 213"/>
                <a:gd name="T100" fmla="*/ 943 w 3320"/>
                <a:gd name="T101" fmla="*/ 151 h 213"/>
                <a:gd name="T102" fmla="*/ 791 w 3320"/>
                <a:gd name="T103" fmla="*/ 121 h 213"/>
                <a:gd name="T104" fmla="*/ 410 w 3320"/>
                <a:gd name="T105" fmla="*/ 91 h 213"/>
                <a:gd name="T106" fmla="*/ 304 w 3320"/>
                <a:gd name="T107" fmla="*/ 61 h 213"/>
                <a:gd name="T108" fmla="*/ 212 w 3320"/>
                <a:gd name="T109" fmla="*/ 30 h 213"/>
                <a:gd name="T110" fmla="*/ 182 w 3320"/>
                <a:gd name="T111" fmla="*/ 30 h 213"/>
                <a:gd name="T112" fmla="*/ 30 w 3320"/>
                <a:gd name="T11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20" h="213">
                  <a:moveTo>
                    <a:pt x="304" y="151"/>
                  </a:moveTo>
                  <a:lnTo>
                    <a:pt x="396" y="151"/>
                  </a:lnTo>
                  <a:lnTo>
                    <a:pt x="396" y="183"/>
                  </a:lnTo>
                  <a:lnTo>
                    <a:pt x="304" y="183"/>
                  </a:lnTo>
                  <a:lnTo>
                    <a:pt x="304" y="151"/>
                  </a:lnTo>
                  <a:close/>
                  <a:moveTo>
                    <a:pt x="426" y="151"/>
                  </a:moveTo>
                  <a:lnTo>
                    <a:pt x="456" y="151"/>
                  </a:lnTo>
                  <a:lnTo>
                    <a:pt x="456" y="183"/>
                  </a:lnTo>
                  <a:lnTo>
                    <a:pt x="426" y="183"/>
                  </a:lnTo>
                  <a:lnTo>
                    <a:pt x="426" y="151"/>
                  </a:lnTo>
                  <a:close/>
                  <a:moveTo>
                    <a:pt x="471" y="151"/>
                  </a:moveTo>
                  <a:lnTo>
                    <a:pt x="502" y="151"/>
                  </a:lnTo>
                  <a:lnTo>
                    <a:pt x="502" y="183"/>
                  </a:lnTo>
                  <a:lnTo>
                    <a:pt x="471" y="183"/>
                  </a:lnTo>
                  <a:lnTo>
                    <a:pt x="471" y="151"/>
                  </a:lnTo>
                  <a:close/>
                  <a:moveTo>
                    <a:pt x="517" y="151"/>
                  </a:moveTo>
                  <a:lnTo>
                    <a:pt x="547" y="151"/>
                  </a:lnTo>
                  <a:lnTo>
                    <a:pt x="547" y="183"/>
                  </a:lnTo>
                  <a:lnTo>
                    <a:pt x="517" y="183"/>
                  </a:lnTo>
                  <a:lnTo>
                    <a:pt x="517" y="151"/>
                  </a:lnTo>
                  <a:close/>
                  <a:moveTo>
                    <a:pt x="563" y="151"/>
                  </a:moveTo>
                  <a:lnTo>
                    <a:pt x="594" y="151"/>
                  </a:lnTo>
                  <a:lnTo>
                    <a:pt x="594" y="183"/>
                  </a:lnTo>
                  <a:lnTo>
                    <a:pt x="563" y="183"/>
                  </a:lnTo>
                  <a:lnTo>
                    <a:pt x="563" y="151"/>
                  </a:lnTo>
                  <a:close/>
                  <a:moveTo>
                    <a:pt x="609" y="151"/>
                  </a:moveTo>
                  <a:lnTo>
                    <a:pt x="639" y="151"/>
                  </a:lnTo>
                  <a:lnTo>
                    <a:pt x="639" y="183"/>
                  </a:lnTo>
                  <a:lnTo>
                    <a:pt x="609" y="183"/>
                  </a:lnTo>
                  <a:lnTo>
                    <a:pt x="609" y="151"/>
                  </a:lnTo>
                  <a:close/>
                  <a:moveTo>
                    <a:pt x="654" y="151"/>
                  </a:moveTo>
                  <a:lnTo>
                    <a:pt x="684" y="151"/>
                  </a:lnTo>
                  <a:lnTo>
                    <a:pt x="684" y="183"/>
                  </a:lnTo>
                  <a:lnTo>
                    <a:pt x="654" y="183"/>
                  </a:lnTo>
                  <a:lnTo>
                    <a:pt x="654" y="151"/>
                  </a:lnTo>
                  <a:close/>
                  <a:moveTo>
                    <a:pt x="699" y="151"/>
                  </a:moveTo>
                  <a:lnTo>
                    <a:pt x="729" y="151"/>
                  </a:lnTo>
                  <a:lnTo>
                    <a:pt x="729" y="183"/>
                  </a:lnTo>
                  <a:lnTo>
                    <a:pt x="699" y="183"/>
                  </a:lnTo>
                  <a:lnTo>
                    <a:pt x="699" y="151"/>
                  </a:lnTo>
                  <a:close/>
                  <a:moveTo>
                    <a:pt x="746" y="151"/>
                  </a:moveTo>
                  <a:lnTo>
                    <a:pt x="776" y="151"/>
                  </a:lnTo>
                  <a:lnTo>
                    <a:pt x="776" y="183"/>
                  </a:lnTo>
                  <a:lnTo>
                    <a:pt x="746" y="183"/>
                  </a:lnTo>
                  <a:lnTo>
                    <a:pt x="746" y="151"/>
                  </a:lnTo>
                  <a:close/>
                  <a:moveTo>
                    <a:pt x="244" y="121"/>
                  </a:moveTo>
                  <a:lnTo>
                    <a:pt x="274" y="121"/>
                  </a:lnTo>
                  <a:lnTo>
                    <a:pt x="274" y="151"/>
                  </a:lnTo>
                  <a:lnTo>
                    <a:pt x="244" y="151"/>
                  </a:lnTo>
                  <a:lnTo>
                    <a:pt x="244" y="121"/>
                  </a:lnTo>
                  <a:close/>
                  <a:moveTo>
                    <a:pt x="30" y="121"/>
                  </a:moveTo>
                  <a:lnTo>
                    <a:pt x="182" y="121"/>
                  </a:lnTo>
                  <a:lnTo>
                    <a:pt x="212" y="151"/>
                  </a:lnTo>
                  <a:lnTo>
                    <a:pt x="212" y="183"/>
                  </a:lnTo>
                  <a:lnTo>
                    <a:pt x="182" y="151"/>
                  </a:lnTo>
                  <a:lnTo>
                    <a:pt x="30" y="151"/>
                  </a:lnTo>
                  <a:lnTo>
                    <a:pt x="30" y="121"/>
                  </a:lnTo>
                  <a:close/>
                  <a:moveTo>
                    <a:pt x="304" y="91"/>
                  </a:moveTo>
                  <a:lnTo>
                    <a:pt x="396" y="91"/>
                  </a:lnTo>
                  <a:lnTo>
                    <a:pt x="396" y="121"/>
                  </a:lnTo>
                  <a:lnTo>
                    <a:pt x="304" y="121"/>
                  </a:lnTo>
                  <a:lnTo>
                    <a:pt x="304" y="91"/>
                  </a:lnTo>
                  <a:close/>
                  <a:moveTo>
                    <a:pt x="30" y="61"/>
                  </a:move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lnTo>
                    <a:pt x="182" y="91"/>
                  </a:lnTo>
                  <a:lnTo>
                    <a:pt x="30" y="91"/>
                  </a:lnTo>
                  <a:lnTo>
                    <a:pt x="30" y="61"/>
                  </a:lnTo>
                  <a:close/>
                  <a:moveTo>
                    <a:pt x="244" y="61"/>
                  </a:moveTo>
                  <a:lnTo>
                    <a:pt x="274" y="61"/>
                  </a:lnTo>
                  <a:lnTo>
                    <a:pt x="274" y="91"/>
                  </a:lnTo>
                  <a:lnTo>
                    <a:pt x="244" y="91"/>
                  </a:lnTo>
                  <a:lnTo>
                    <a:pt x="244" y="61"/>
                  </a:lnTo>
                  <a:close/>
                  <a:moveTo>
                    <a:pt x="0" y="0"/>
                  </a:moveTo>
                  <a:lnTo>
                    <a:pt x="0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44" y="213"/>
                  </a:lnTo>
                  <a:lnTo>
                    <a:pt x="244" y="183"/>
                  </a:lnTo>
                  <a:lnTo>
                    <a:pt x="274" y="183"/>
                  </a:lnTo>
                  <a:lnTo>
                    <a:pt x="274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1" y="213"/>
                  </a:lnTo>
                  <a:lnTo>
                    <a:pt x="943" y="213"/>
                  </a:lnTo>
                  <a:lnTo>
                    <a:pt x="911" y="181"/>
                  </a:lnTo>
                  <a:lnTo>
                    <a:pt x="791" y="181"/>
                  </a:lnTo>
                  <a:lnTo>
                    <a:pt x="791" y="151"/>
                  </a:lnTo>
                  <a:lnTo>
                    <a:pt x="911" y="151"/>
                  </a:lnTo>
                  <a:lnTo>
                    <a:pt x="943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34" y="213"/>
                  </a:lnTo>
                  <a:lnTo>
                    <a:pt x="3320" y="213"/>
                  </a:lnTo>
                  <a:lnTo>
                    <a:pt x="3320" y="183"/>
                  </a:lnTo>
                  <a:lnTo>
                    <a:pt x="1034" y="183"/>
                  </a:lnTo>
                  <a:lnTo>
                    <a:pt x="1003" y="153"/>
                  </a:lnTo>
                  <a:lnTo>
                    <a:pt x="1003" y="151"/>
                  </a:lnTo>
                  <a:lnTo>
                    <a:pt x="943" y="151"/>
                  </a:lnTo>
                  <a:lnTo>
                    <a:pt x="911" y="121"/>
                  </a:lnTo>
                  <a:lnTo>
                    <a:pt x="791" y="121"/>
                  </a:lnTo>
                  <a:lnTo>
                    <a:pt x="791" y="91"/>
                  </a:lnTo>
                  <a:lnTo>
                    <a:pt x="410" y="91"/>
                  </a:lnTo>
                  <a:lnTo>
                    <a:pt x="410" y="61"/>
                  </a:lnTo>
                  <a:lnTo>
                    <a:pt x="304" y="61"/>
                  </a:lnTo>
                  <a:lnTo>
                    <a:pt x="304" y="30"/>
                  </a:lnTo>
                  <a:lnTo>
                    <a:pt x="212" y="30"/>
                  </a:lnTo>
                  <a:lnTo>
                    <a:pt x="212" y="61"/>
                  </a:lnTo>
                  <a:lnTo>
                    <a:pt x="182" y="30"/>
                  </a:lnTo>
                  <a:lnTo>
                    <a:pt x="30" y="30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 userDrawn="1"/>
          </p:nvSpPr>
          <p:spPr bwMode="auto">
            <a:xfrm>
              <a:off x="5745015" y="5853113"/>
              <a:ext cx="677863" cy="388938"/>
            </a:xfrm>
            <a:custGeom>
              <a:avLst/>
              <a:gdLst>
                <a:gd name="T0" fmla="*/ 304 w 427"/>
                <a:gd name="T1" fmla="*/ 32 h 245"/>
                <a:gd name="T2" fmla="*/ 212 w 427"/>
                <a:gd name="T3" fmla="*/ 32 h 245"/>
                <a:gd name="T4" fmla="*/ 212 w 427"/>
                <a:gd name="T5" fmla="*/ 62 h 245"/>
                <a:gd name="T6" fmla="*/ 182 w 427"/>
                <a:gd name="T7" fmla="*/ 32 h 245"/>
                <a:gd name="T8" fmla="*/ 30 w 427"/>
                <a:gd name="T9" fmla="*/ 32 h 245"/>
                <a:gd name="T10" fmla="*/ 30 w 427"/>
                <a:gd name="T11" fmla="*/ 0 h 245"/>
                <a:gd name="T12" fmla="*/ 0 w 427"/>
                <a:gd name="T13" fmla="*/ 0 h 245"/>
                <a:gd name="T14" fmla="*/ 0 w 427"/>
                <a:gd name="T15" fmla="*/ 245 h 245"/>
                <a:gd name="T16" fmla="*/ 212 w 427"/>
                <a:gd name="T17" fmla="*/ 245 h 245"/>
                <a:gd name="T18" fmla="*/ 182 w 427"/>
                <a:gd name="T19" fmla="*/ 213 h 245"/>
                <a:gd name="T20" fmla="*/ 30 w 427"/>
                <a:gd name="T21" fmla="*/ 213 h 245"/>
                <a:gd name="T22" fmla="*/ 30 w 427"/>
                <a:gd name="T23" fmla="*/ 183 h 245"/>
                <a:gd name="T24" fmla="*/ 182 w 427"/>
                <a:gd name="T25" fmla="*/ 183 h 245"/>
                <a:gd name="T26" fmla="*/ 212 w 427"/>
                <a:gd name="T27" fmla="*/ 213 h 245"/>
                <a:gd name="T28" fmla="*/ 212 w 427"/>
                <a:gd name="T29" fmla="*/ 245 h 245"/>
                <a:gd name="T30" fmla="*/ 244 w 427"/>
                <a:gd name="T31" fmla="*/ 245 h 245"/>
                <a:gd name="T32" fmla="*/ 244 w 427"/>
                <a:gd name="T33" fmla="*/ 215 h 245"/>
                <a:gd name="T34" fmla="*/ 274 w 427"/>
                <a:gd name="T35" fmla="*/ 215 h 245"/>
                <a:gd name="T36" fmla="*/ 274 w 427"/>
                <a:gd name="T37" fmla="*/ 245 h 245"/>
                <a:gd name="T38" fmla="*/ 304 w 427"/>
                <a:gd name="T39" fmla="*/ 245 h 245"/>
                <a:gd name="T40" fmla="*/ 304 w 427"/>
                <a:gd name="T41" fmla="*/ 213 h 245"/>
                <a:gd name="T42" fmla="*/ 427 w 427"/>
                <a:gd name="T43" fmla="*/ 213 h 245"/>
                <a:gd name="T44" fmla="*/ 427 w 427"/>
                <a:gd name="T45" fmla="*/ 183 h 245"/>
                <a:gd name="T46" fmla="*/ 304 w 427"/>
                <a:gd name="T47" fmla="*/ 183 h 245"/>
                <a:gd name="T48" fmla="*/ 304 w 427"/>
                <a:gd name="T49" fmla="*/ 153 h 245"/>
                <a:gd name="T50" fmla="*/ 427 w 427"/>
                <a:gd name="T51" fmla="*/ 153 h 245"/>
                <a:gd name="T52" fmla="*/ 427 w 427"/>
                <a:gd name="T53" fmla="*/ 123 h 245"/>
                <a:gd name="T54" fmla="*/ 304 w 427"/>
                <a:gd name="T55" fmla="*/ 123 h 245"/>
                <a:gd name="T56" fmla="*/ 304 w 427"/>
                <a:gd name="T57" fmla="*/ 93 h 245"/>
                <a:gd name="T58" fmla="*/ 427 w 427"/>
                <a:gd name="T59" fmla="*/ 93 h 245"/>
                <a:gd name="T60" fmla="*/ 427 w 427"/>
                <a:gd name="T61" fmla="*/ 62 h 245"/>
                <a:gd name="T62" fmla="*/ 304 w 427"/>
                <a:gd name="T63" fmla="*/ 62 h 245"/>
                <a:gd name="T64" fmla="*/ 304 w 427"/>
                <a:gd name="T65" fmla="*/ 32 h 245"/>
                <a:gd name="T66" fmla="*/ 212 w 427"/>
                <a:gd name="T67" fmla="*/ 181 h 245"/>
                <a:gd name="T68" fmla="*/ 182 w 427"/>
                <a:gd name="T69" fmla="*/ 153 h 245"/>
                <a:gd name="T70" fmla="*/ 30 w 427"/>
                <a:gd name="T71" fmla="*/ 153 h 245"/>
                <a:gd name="T72" fmla="*/ 30 w 427"/>
                <a:gd name="T73" fmla="*/ 123 h 245"/>
                <a:gd name="T74" fmla="*/ 182 w 427"/>
                <a:gd name="T75" fmla="*/ 123 h 245"/>
                <a:gd name="T76" fmla="*/ 212 w 427"/>
                <a:gd name="T77" fmla="*/ 153 h 245"/>
                <a:gd name="T78" fmla="*/ 212 w 427"/>
                <a:gd name="T79" fmla="*/ 181 h 245"/>
                <a:gd name="T80" fmla="*/ 212 w 427"/>
                <a:gd name="T81" fmla="*/ 121 h 245"/>
                <a:gd name="T82" fmla="*/ 182 w 427"/>
                <a:gd name="T83" fmla="*/ 93 h 245"/>
                <a:gd name="T84" fmla="*/ 30 w 427"/>
                <a:gd name="T85" fmla="*/ 93 h 245"/>
                <a:gd name="T86" fmla="*/ 30 w 427"/>
                <a:gd name="T87" fmla="*/ 61 h 245"/>
                <a:gd name="T88" fmla="*/ 182 w 427"/>
                <a:gd name="T89" fmla="*/ 61 h 245"/>
                <a:gd name="T90" fmla="*/ 212 w 427"/>
                <a:gd name="T91" fmla="*/ 91 h 245"/>
                <a:gd name="T92" fmla="*/ 212 w 427"/>
                <a:gd name="T93" fmla="*/ 121 h 245"/>
                <a:gd name="T94" fmla="*/ 274 w 427"/>
                <a:gd name="T95" fmla="*/ 183 h 245"/>
                <a:gd name="T96" fmla="*/ 244 w 427"/>
                <a:gd name="T97" fmla="*/ 183 h 245"/>
                <a:gd name="T98" fmla="*/ 244 w 427"/>
                <a:gd name="T99" fmla="*/ 153 h 245"/>
                <a:gd name="T100" fmla="*/ 274 w 427"/>
                <a:gd name="T101" fmla="*/ 153 h 245"/>
                <a:gd name="T102" fmla="*/ 274 w 427"/>
                <a:gd name="T103" fmla="*/ 183 h 245"/>
                <a:gd name="T104" fmla="*/ 274 w 427"/>
                <a:gd name="T105" fmla="*/ 123 h 245"/>
                <a:gd name="T106" fmla="*/ 244 w 427"/>
                <a:gd name="T107" fmla="*/ 123 h 245"/>
                <a:gd name="T108" fmla="*/ 244 w 427"/>
                <a:gd name="T109" fmla="*/ 93 h 245"/>
                <a:gd name="T110" fmla="*/ 274 w 427"/>
                <a:gd name="T111" fmla="*/ 93 h 245"/>
                <a:gd name="T112" fmla="*/ 274 w 427"/>
                <a:gd name="T113" fmla="*/ 12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7" h="245">
                  <a:moveTo>
                    <a:pt x="304" y="32"/>
                  </a:moveTo>
                  <a:lnTo>
                    <a:pt x="212" y="32"/>
                  </a:lnTo>
                  <a:lnTo>
                    <a:pt x="212" y="62"/>
                  </a:lnTo>
                  <a:lnTo>
                    <a:pt x="182" y="32"/>
                  </a:lnTo>
                  <a:lnTo>
                    <a:pt x="30" y="3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45"/>
                  </a:lnTo>
                  <a:lnTo>
                    <a:pt x="212" y="245"/>
                  </a:lnTo>
                  <a:lnTo>
                    <a:pt x="182" y="213"/>
                  </a:lnTo>
                  <a:lnTo>
                    <a:pt x="30" y="213"/>
                  </a:lnTo>
                  <a:lnTo>
                    <a:pt x="30" y="183"/>
                  </a:lnTo>
                  <a:lnTo>
                    <a:pt x="182" y="183"/>
                  </a:lnTo>
                  <a:lnTo>
                    <a:pt x="212" y="213"/>
                  </a:lnTo>
                  <a:lnTo>
                    <a:pt x="212" y="245"/>
                  </a:lnTo>
                  <a:lnTo>
                    <a:pt x="244" y="245"/>
                  </a:lnTo>
                  <a:lnTo>
                    <a:pt x="244" y="215"/>
                  </a:lnTo>
                  <a:lnTo>
                    <a:pt x="274" y="215"/>
                  </a:lnTo>
                  <a:lnTo>
                    <a:pt x="274" y="245"/>
                  </a:lnTo>
                  <a:lnTo>
                    <a:pt x="304" y="245"/>
                  </a:lnTo>
                  <a:lnTo>
                    <a:pt x="304" y="213"/>
                  </a:lnTo>
                  <a:lnTo>
                    <a:pt x="427" y="213"/>
                  </a:lnTo>
                  <a:lnTo>
                    <a:pt x="427" y="183"/>
                  </a:lnTo>
                  <a:lnTo>
                    <a:pt x="304" y="183"/>
                  </a:lnTo>
                  <a:lnTo>
                    <a:pt x="304" y="153"/>
                  </a:lnTo>
                  <a:lnTo>
                    <a:pt x="427" y="153"/>
                  </a:lnTo>
                  <a:lnTo>
                    <a:pt x="427" y="123"/>
                  </a:lnTo>
                  <a:lnTo>
                    <a:pt x="304" y="123"/>
                  </a:lnTo>
                  <a:lnTo>
                    <a:pt x="304" y="93"/>
                  </a:lnTo>
                  <a:lnTo>
                    <a:pt x="427" y="93"/>
                  </a:lnTo>
                  <a:lnTo>
                    <a:pt x="427" y="62"/>
                  </a:lnTo>
                  <a:lnTo>
                    <a:pt x="304" y="62"/>
                  </a:lnTo>
                  <a:lnTo>
                    <a:pt x="304" y="32"/>
                  </a:lnTo>
                  <a:close/>
                  <a:moveTo>
                    <a:pt x="212" y="181"/>
                  </a:moveTo>
                  <a:lnTo>
                    <a:pt x="182" y="153"/>
                  </a:lnTo>
                  <a:lnTo>
                    <a:pt x="30" y="153"/>
                  </a:lnTo>
                  <a:lnTo>
                    <a:pt x="30" y="123"/>
                  </a:lnTo>
                  <a:lnTo>
                    <a:pt x="182" y="123"/>
                  </a:lnTo>
                  <a:lnTo>
                    <a:pt x="212" y="153"/>
                  </a:lnTo>
                  <a:lnTo>
                    <a:pt x="212" y="181"/>
                  </a:lnTo>
                  <a:close/>
                  <a:moveTo>
                    <a:pt x="212" y="121"/>
                  </a:moveTo>
                  <a:lnTo>
                    <a:pt x="182" y="93"/>
                  </a:lnTo>
                  <a:lnTo>
                    <a:pt x="30" y="93"/>
                  </a:lnTo>
                  <a:lnTo>
                    <a:pt x="30" y="61"/>
                  </a:lnTo>
                  <a:lnTo>
                    <a:pt x="182" y="61"/>
                  </a:lnTo>
                  <a:lnTo>
                    <a:pt x="212" y="91"/>
                  </a:lnTo>
                  <a:lnTo>
                    <a:pt x="212" y="121"/>
                  </a:lnTo>
                  <a:close/>
                  <a:moveTo>
                    <a:pt x="274" y="183"/>
                  </a:moveTo>
                  <a:lnTo>
                    <a:pt x="244" y="183"/>
                  </a:lnTo>
                  <a:lnTo>
                    <a:pt x="244" y="153"/>
                  </a:lnTo>
                  <a:lnTo>
                    <a:pt x="274" y="153"/>
                  </a:lnTo>
                  <a:lnTo>
                    <a:pt x="274" y="183"/>
                  </a:lnTo>
                  <a:close/>
                  <a:moveTo>
                    <a:pt x="274" y="123"/>
                  </a:moveTo>
                  <a:lnTo>
                    <a:pt x="244" y="123"/>
                  </a:lnTo>
                  <a:lnTo>
                    <a:pt x="244" y="93"/>
                  </a:lnTo>
                  <a:lnTo>
                    <a:pt x="274" y="93"/>
                  </a:lnTo>
                  <a:lnTo>
                    <a:pt x="274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auto">
            <a:xfrm>
              <a:off x="4467078" y="6000750"/>
              <a:ext cx="1254125" cy="241300"/>
            </a:xfrm>
            <a:custGeom>
              <a:avLst/>
              <a:gdLst>
                <a:gd name="T0" fmla="*/ 790 w 790"/>
                <a:gd name="T1" fmla="*/ 0 h 152"/>
                <a:gd name="T2" fmla="*/ 181 w 790"/>
                <a:gd name="T3" fmla="*/ 137 h 152"/>
                <a:gd name="T4" fmla="*/ 181 w 790"/>
                <a:gd name="T5" fmla="*/ 90 h 152"/>
                <a:gd name="T6" fmla="*/ 775 w 790"/>
                <a:gd name="T7" fmla="*/ 30 h 152"/>
                <a:gd name="T8" fmla="*/ 745 w 790"/>
                <a:gd name="T9" fmla="*/ 30 h 152"/>
                <a:gd name="T10" fmla="*/ 775 w 790"/>
                <a:gd name="T11" fmla="*/ 137 h 152"/>
                <a:gd name="T12" fmla="*/ 700 w 790"/>
                <a:gd name="T13" fmla="*/ 30 h 152"/>
                <a:gd name="T14" fmla="*/ 700 w 790"/>
                <a:gd name="T15" fmla="*/ 75 h 152"/>
                <a:gd name="T16" fmla="*/ 730 w 790"/>
                <a:gd name="T17" fmla="*/ 90 h 152"/>
                <a:gd name="T18" fmla="*/ 700 w 790"/>
                <a:gd name="T19" fmla="*/ 90 h 152"/>
                <a:gd name="T20" fmla="*/ 683 w 790"/>
                <a:gd name="T21" fmla="*/ 75 h 152"/>
                <a:gd name="T22" fmla="*/ 653 w 790"/>
                <a:gd name="T23" fmla="*/ 90 h 152"/>
                <a:gd name="T24" fmla="*/ 653 w 790"/>
                <a:gd name="T25" fmla="*/ 137 h 152"/>
                <a:gd name="T26" fmla="*/ 638 w 790"/>
                <a:gd name="T27" fmla="*/ 30 h 152"/>
                <a:gd name="T28" fmla="*/ 608 w 790"/>
                <a:gd name="T29" fmla="*/ 30 h 152"/>
                <a:gd name="T30" fmla="*/ 638 w 790"/>
                <a:gd name="T31" fmla="*/ 137 h 152"/>
                <a:gd name="T32" fmla="*/ 562 w 790"/>
                <a:gd name="T33" fmla="*/ 30 h 152"/>
                <a:gd name="T34" fmla="*/ 562 w 790"/>
                <a:gd name="T35" fmla="*/ 75 h 152"/>
                <a:gd name="T36" fmla="*/ 592 w 790"/>
                <a:gd name="T37" fmla="*/ 90 h 152"/>
                <a:gd name="T38" fmla="*/ 562 w 790"/>
                <a:gd name="T39" fmla="*/ 90 h 152"/>
                <a:gd name="T40" fmla="*/ 546 w 790"/>
                <a:gd name="T41" fmla="*/ 75 h 152"/>
                <a:gd name="T42" fmla="*/ 516 w 790"/>
                <a:gd name="T43" fmla="*/ 90 h 152"/>
                <a:gd name="T44" fmla="*/ 516 w 790"/>
                <a:gd name="T45" fmla="*/ 137 h 152"/>
                <a:gd name="T46" fmla="*/ 500 w 790"/>
                <a:gd name="T47" fmla="*/ 30 h 152"/>
                <a:gd name="T48" fmla="*/ 470 w 790"/>
                <a:gd name="T49" fmla="*/ 30 h 152"/>
                <a:gd name="T50" fmla="*/ 500 w 790"/>
                <a:gd name="T51" fmla="*/ 137 h 152"/>
                <a:gd name="T52" fmla="*/ 425 w 790"/>
                <a:gd name="T53" fmla="*/ 30 h 152"/>
                <a:gd name="T54" fmla="*/ 425 w 790"/>
                <a:gd name="T55" fmla="*/ 75 h 152"/>
                <a:gd name="T56" fmla="*/ 455 w 790"/>
                <a:gd name="T57" fmla="*/ 90 h 152"/>
                <a:gd name="T58" fmla="*/ 425 w 790"/>
                <a:gd name="T59" fmla="*/ 90 h 152"/>
                <a:gd name="T60" fmla="*/ 410 w 790"/>
                <a:gd name="T61" fmla="*/ 75 h 152"/>
                <a:gd name="T62" fmla="*/ 380 w 790"/>
                <a:gd name="T63" fmla="*/ 90 h 152"/>
                <a:gd name="T64" fmla="*/ 380 w 790"/>
                <a:gd name="T65" fmla="*/ 137 h 152"/>
                <a:gd name="T66" fmla="*/ 363 w 790"/>
                <a:gd name="T67" fmla="*/ 30 h 152"/>
                <a:gd name="T68" fmla="*/ 333 w 790"/>
                <a:gd name="T69" fmla="*/ 30 h 152"/>
                <a:gd name="T70" fmla="*/ 363 w 790"/>
                <a:gd name="T71" fmla="*/ 137 h 152"/>
                <a:gd name="T72" fmla="*/ 288 w 790"/>
                <a:gd name="T73" fmla="*/ 30 h 152"/>
                <a:gd name="T74" fmla="*/ 288 w 790"/>
                <a:gd name="T75" fmla="*/ 75 h 152"/>
                <a:gd name="T76" fmla="*/ 318 w 790"/>
                <a:gd name="T77" fmla="*/ 90 h 152"/>
                <a:gd name="T78" fmla="*/ 288 w 790"/>
                <a:gd name="T79" fmla="*/ 90 h 152"/>
                <a:gd name="T80" fmla="*/ 273 w 790"/>
                <a:gd name="T81" fmla="*/ 75 h 152"/>
                <a:gd name="T82" fmla="*/ 243 w 790"/>
                <a:gd name="T83" fmla="*/ 90 h 152"/>
                <a:gd name="T84" fmla="*/ 243 w 790"/>
                <a:gd name="T85" fmla="*/ 137 h 152"/>
                <a:gd name="T86" fmla="*/ 226 w 790"/>
                <a:gd name="T87" fmla="*/ 30 h 152"/>
                <a:gd name="T88" fmla="*/ 196 w 790"/>
                <a:gd name="T89" fmla="*/ 30 h 152"/>
                <a:gd name="T90" fmla="*/ 226 w 790"/>
                <a:gd name="T91" fmla="*/ 137 h 152"/>
                <a:gd name="T92" fmla="*/ 151 w 790"/>
                <a:gd name="T93" fmla="*/ 30 h 152"/>
                <a:gd name="T94" fmla="*/ 151 w 790"/>
                <a:gd name="T95" fmla="*/ 75 h 152"/>
                <a:gd name="T96" fmla="*/ 136 w 790"/>
                <a:gd name="T97" fmla="*/ 30 h 152"/>
                <a:gd name="T98" fmla="*/ 106 w 790"/>
                <a:gd name="T99" fmla="*/ 30 h 152"/>
                <a:gd name="T100" fmla="*/ 136 w 790"/>
                <a:gd name="T101" fmla="*/ 137 h 152"/>
                <a:gd name="T102" fmla="*/ 59 w 790"/>
                <a:gd name="T103" fmla="*/ 30 h 152"/>
                <a:gd name="T104" fmla="*/ 59 w 790"/>
                <a:gd name="T105" fmla="*/ 75 h 152"/>
                <a:gd name="T106" fmla="*/ 91 w 790"/>
                <a:gd name="T107" fmla="*/ 90 h 152"/>
                <a:gd name="T108" fmla="*/ 59 w 790"/>
                <a:gd name="T109" fmla="*/ 90 h 152"/>
                <a:gd name="T110" fmla="*/ 44 w 790"/>
                <a:gd name="T111" fmla="*/ 75 h 152"/>
                <a:gd name="T112" fmla="*/ 14 w 790"/>
                <a:gd name="T113" fmla="*/ 90 h 152"/>
                <a:gd name="T114" fmla="*/ 14 w 790"/>
                <a:gd name="T115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0" h="152">
                  <a:moveTo>
                    <a:pt x="0" y="152"/>
                  </a:moveTo>
                  <a:lnTo>
                    <a:pt x="790" y="152"/>
                  </a:lnTo>
                  <a:lnTo>
                    <a:pt x="790" y="0"/>
                  </a:lnTo>
                  <a:lnTo>
                    <a:pt x="0" y="0"/>
                  </a:lnTo>
                  <a:lnTo>
                    <a:pt x="0" y="152"/>
                  </a:lnTo>
                  <a:close/>
                  <a:moveTo>
                    <a:pt x="181" y="137"/>
                  </a:moveTo>
                  <a:lnTo>
                    <a:pt x="151" y="137"/>
                  </a:lnTo>
                  <a:lnTo>
                    <a:pt x="151" y="90"/>
                  </a:lnTo>
                  <a:lnTo>
                    <a:pt x="181" y="90"/>
                  </a:lnTo>
                  <a:lnTo>
                    <a:pt x="181" y="137"/>
                  </a:lnTo>
                  <a:close/>
                  <a:moveTo>
                    <a:pt x="745" y="30"/>
                  </a:moveTo>
                  <a:lnTo>
                    <a:pt x="775" y="30"/>
                  </a:lnTo>
                  <a:lnTo>
                    <a:pt x="775" y="75"/>
                  </a:lnTo>
                  <a:lnTo>
                    <a:pt x="745" y="75"/>
                  </a:lnTo>
                  <a:lnTo>
                    <a:pt x="745" y="30"/>
                  </a:lnTo>
                  <a:close/>
                  <a:moveTo>
                    <a:pt x="745" y="90"/>
                  </a:moveTo>
                  <a:lnTo>
                    <a:pt x="775" y="90"/>
                  </a:lnTo>
                  <a:lnTo>
                    <a:pt x="775" y="137"/>
                  </a:lnTo>
                  <a:lnTo>
                    <a:pt x="745" y="137"/>
                  </a:lnTo>
                  <a:lnTo>
                    <a:pt x="745" y="90"/>
                  </a:lnTo>
                  <a:close/>
                  <a:moveTo>
                    <a:pt x="700" y="30"/>
                  </a:moveTo>
                  <a:lnTo>
                    <a:pt x="730" y="30"/>
                  </a:lnTo>
                  <a:lnTo>
                    <a:pt x="730" y="75"/>
                  </a:lnTo>
                  <a:lnTo>
                    <a:pt x="700" y="75"/>
                  </a:lnTo>
                  <a:lnTo>
                    <a:pt x="700" y="30"/>
                  </a:lnTo>
                  <a:close/>
                  <a:moveTo>
                    <a:pt x="700" y="90"/>
                  </a:moveTo>
                  <a:lnTo>
                    <a:pt x="730" y="90"/>
                  </a:lnTo>
                  <a:lnTo>
                    <a:pt x="730" y="137"/>
                  </a:lnTo>
                  <a:lnTo>
                    <a:pt x="700" y="137"/>
                  </a:lnTo>
                  <a:lnTo>
                    <a:pt x="700" y="90"/>
                  </a:lnTo>
                  <a:close/>
                  <a:moveTo>
                    <a:pt x="653" y="30"/>
                  </a:moveTo>
                  <a:lnTo>
                    <a:pt x="683" y="30"/>
                  </a:lnTo>
                  <a:lnTo>
                    <a:pt x="683" y="75"/>
                  </a:lnTo>
                  <a:lnTo>
                    <a:pt x="653" y="75"/>
                  </a:lnTo>
                  <a:lnTo>
                    <a:pt x="653" y="30"/>
                  </a:lnTo>
                  <a:close/>
                  <a:moveTo>
                    <a:pt x="653" y="90"/>
                  </a:moveTo>
                  <a:lnTo>
                    <a:pt x="683" y="90"/>
                  </a:lnTo>
                  <a:lnTo>
                    <a:pt x="683" y="137"/>
                  </a:lnTo>
                  <a:lnTo>
                    <a:pt x="653" y="137"/>
                  </a:lnTo>
                  <a:lnTo>
                    <a:pt x="653" y="90"/>
                  </a:lnTo>
                  <a:close/>
                  <a:moveTo>
                    <a:pt x="608" y="30"/>
                  </a:moveTo>
                  <a:lnTo>
                    <a:pt x="638" y="30"/>
                  </a:lnTo>
                  <a:lnTo>
                    <a:pt x="638" y="75"/>
                  </a:lnTo>
                  <a:lnTo>
                    <a:pt x="608" y="75"/>
                  </a:lnTo>
                  <a:lnTo>
                    <a:pt x="608" y="30"/>
                  </a:lnTo>
                  <a:close/>
                  <a:moveTo>
                    <a:pt x="608" y="90"/>
                  </a:moveTo>
                  <a:lnTo>
                    <a:pt x="638" y="90"/>
                  </a:lnTo>
                  <a:lnTo>
                    <a:pt x="638" y="137"/>
                  </a:lnTo>
                  <a:lnTo>
                    <a:pt x="608" y="137"/>
                  </a:lnTo>
                  <a:lnTo>
                    <a:pt x="608" y="90"/>
                  </a:lnTo>
                  <a:close/>
                  <a:moveTo>
                    <a:pt x="562" y="30"/>
                  </a:moveTo>
                  <a:lnTo>
                    <a:pt x="592" y="30"/>
                  </a:lnTo>
                  <a:lnTo>
                    <a:pt x="592" y="75"/>
                  </a:lnTo>
                  <a:lnTo>
                    <a:pt x="562" y="75"/>
                  </a:lnTo>
                  <a:lnTo>
                    <a:pt x="562" y="30"/>
                  </a:lnTo>
                  <a:close/>
                  <a:moveTo>
                    <a:pt x="562" y="90"/>
                  </a:moveTo>
                  <a:lnTo>
                    <a:pt x="592" y="90"/>
                  </a:lnTo>
                  <a:lnTo>
                    <a:pt x="592" y="137"/>
                  </a:lnTo>
                  <a:lnTo>
                    <a:pt x="562" y="137"/>
                  </a:lnTo>
                  <a:lnTo>
                    <a:pt x="562" y="90"/>
                  </a:lnTo>
                  <a:close/>
                  <a:moveTo>
                    <a:pt x="516" y="30"/>
                  </a:moveTo>
                  <a:lnTo>
                    <a:pt x="546" y="30"/>
                  </a:lnTo>
                  <a:lnTo>
                    <a:pt x="546" y="75"/>
                  </a:lnTo>
                  <a:lnTo>
                    <a:pt x="516" y="75"/>
                  </a:lnTo>
                  <a:lnTo>
                    <a:pt x="516" y="30"/>
                  </a:lnTo>
                  <a:close/>
                  <a:moveTo>
                    <a:pt x="516" y="90"/>
                  </a:moveTo>
                  <a:lnTo>
                    <a:pt x="546" y="90"/>
                  </a:lnTo>
                  <a:lnTo>
                    <a:pt x="546" y="137"/>
                  </a:lnTo>
                  <a:lnTo>
                    <a:pt x="516" y="137"/>
                  </a:lnTo>
                  <a:lnTo>
                    <a:pt x="516" y="90"/>
                  </a:lnTo>
                  <a:close/>
                  <a:moveTo>
                    <a:pt x="470" y="30"/>
                  </a:moveTo>
                  <a:lnTo>
                    <a:pt x="500" y="30"/>
                  </a:lnTo>
                  <a:lnTo>
                    <a:pt x="500" y="75"/>
                  </a:lnTo>
                  <a:lnTo>
                    <a:pt x="470" y="75"/>
                  </a:lnTo>
                  <a:lnTo>
                    <a:pt x="470" y="30"/>
                  </a:lnTo>
                  <a:close/>
                  <a:moveTo>
                    <a:pt x="470" y="90"/>
                  </a:moveTo>
                  <a:lnTo>
                    <a:pt x="500" y="90"/>
                  </a:lnTo>
                  <a:lnTo>
                    <a:pt x="500" y="137"/>
                  </a:lnTo>
                  <a:lnTo>
                    <a:pt x="470" y="137"/>
                  </a:lnTo>
                  <a:lnTo>
                    <a:pt x="470" y="90"/>
                  </a:lnTo>
                  <a:close/>
                  <a:moveTo>
                    <a:pt x="425" y="30"/>
                  </a:moveTo>
                  <a:lnTo>
                    <a:pt x="455" y="30"/>
                  </a:lnTo>
                  <a:lnTo>
                    <a:pt x="455" y="75"/>
                  </a:lnTo>
                  <a:lnTo>
                    <a:pt x="425" y="75"/>
                  </a:lnTo>
                  <a:lnTo>
                    <a:pt x="425" y="30"/>
                  </a:lnTo>
                  <a:close/>
                  <a:moveTo>
                    <a:pt x="425" y="90"/>
                  </a:moveTo>
                  <a:lnTo>
                    <a:pt x="455" y="90"/>
                  </a:lnTo>
                  <a:lnTo>
                    <a:pt x="455" y="137"/>
                  </a:lnTo>
                  <a:lnTo>
                    <a:pt x="425" y="137"/>
                  </a:lnTo>
                  <a:lnTo>
                    <a:pt x="425" y="90"/>
                  </a:lnTo>
                  <a:close/>
                  <a:moveTo>
                    <a:pt x="380" y="30"/>
                  </a:moveTo>
                  <a:lnTo>
                    <a:pt x="410" y="30"/>
                  </a:lnTo>
                  <a:lnTo>
                    <a:pt x="410" y="75"/>
                  </a:lnTo>
                  <a:lnTo>
                    <a:pt x="380" y="75"/>
                  </a:lnTo>
                  <a:lnTo>
                    <a:pt x="380" y="30"/>
                  </a:lnTo>
                  <a:close/>
                  <a:moveTo>
                    <a:pt x="380" y="90"/>
                  </a:moveTo>
                  <a:lnTo>
                    <a:pt x="410" y="90"/>
                  </a:lnTo>
                  <a:lnTo>
                    <a:pt x="410" y="137"/>
                  </a:lnTo>
                  <a:lnTo>
                    <a:pt x="380" y="137"/>
                  </a:lnTo>
                  <a:lnTo>
                    <a:pt x="380" y="90"/>
                  </a:lnTo>
                  <a:close/>
                  <a:moveTo>
                    <a:pt x="333" y="30"/>
                  </a:moveTo>
                  <a:lnTo>
                    <a:pt x="363" y="30"/>
                  </a:lnTo>
                  <a:lnTo>
                    <a:pt x="363" y="75"/>
                  </a:lnTo>
                  <a:lnTo>
                    <a:pt x="333" y="75"/>
                  </a:lnTo>
                  <a:lnTo>
                    <a:pt x="333" y="30"/>
                  </a:lnTo>
                  <a:close/>
                  <a:moveTo>
                    <a:pt x="333" y="90"/>
                  </a:moveTo>
                  <a:lnTo>
                    <a:pt x="363" y="90"/>
                  </a:lnTo>
                  <a:lnTo>
                    <a:pt x="363" y="137"/>
                  </a:lnTo>
                  <a:lnTo>
                    <a:pt x="333" y="137"/>
                  </a:lnTo>
                  <a:lnTo>
                    <a:pt x="333" y="90"/>
                  </a:lnTo>
                  <a:close/>
                  <a:moveTo>
                    <a:pt x="288" y="30"/>
                  </a:moveTo>
                  <a:lnTo>
                    <a:pt x="318" y="30"/>
                  </a:lnTo>
                  <a:lnTo>
                    <a:pt x="318" y="75"/>
                  </a:lnTo>
                  <a:lnTo>
                    <a:pt x="288" y="75"/>
                  </a:lnTo>
                  <a:lnTo>
                    <a:pt x="288" y="30"/>
                  </a:lnTo>
                  <a:close/>
                  <a:moveTo>
                    <a:pt x="288" y="90"/>
                  </a:moveTo>
                  <a:lnTo>
                    <a:pt x="318" y="90"/>
                  </a:lnTo>
                  <a:lnTo>
                    <a:pt x="318" y="137"/>
                  </a:lnTo>
                  <a:lnTo>
                    <a:pt x="288" y="137"/>
                  </a:lnTo>
                  <a:lnTo>
                    <a:pt x="288" y="90"/>
                  </a:lnTo>
                  <a:close/>
                  <a:moveTo>
                    <a:pt x="243" y="30"/>
                  </a:moveTo>
                  <a:lnTo>
                    <a:pt x="273" y="30"/>
                  </a:lnTo>
                  <a:lnTo>
                    <a:pt x="273" y="75"/>
                  </a:lnTo>
                  <a:lnTo>
                    <a:pt x="243" y="75"/>
                  </a:lnTo>
                  <a:lnTo>
                    <a:pt x="243" y="30"/>
                  </a:lnTo>
                  <a:close/>
                  <a:moveTo>
                    <a:pt x="243" y="90"/>
                  </a:moveTo>
                  <a:lnTo>
                    <a:pt x="273" y="90"/>
                  </a:lnTo>
                  <a:lnTo>
                    <a:pt x="273" y="137"/>
                  </a:lnTo>
                  <a:lnTo>
                    <a:pt x="243" y="137"/>
                  </a:lnTo>
                  <a:lnTo>
                    <a:pt x="243" y="90"/>
                  </a:lnTo>
                  <a:close/>
                  <a:moveTo>
                    <a:pt x="196" y="30"/>
                  </a:moveTo>
                  <a:lnTo>
                    <a:pt x="226" y="30"/>
                  </a:lnTo>
                  <a:lnTo>
                    <a:pt x="226" y="75"/>
                  </a:lnTo>
                  <a:lnTo>
                    <a:pt x="196" y="75"/>
                  </a:lnTo>
                  <a:lnTo>
                    <a:pt x="196" y="30"/>
                  </a:lnTo>
                  <a:close/>
                  <a:moveTo>
                    <a:pt x="196" y="90"/>
                  </a:moveTo>
                  <a:lnTo>
                    <a:pt x="226" y="90"/>
                  </a:lnTo>
                  <a:lnTo>
                    <a:pt x="226" y="137"/>
                  </a:lnTo>
                  <a:lnTo>
                    <a:pt x="196" y="137"/>
                  </a:lnTo>
                  <a:lnTo>
                    <a:pt x="196" y="90"/>
                  </a:lnTo>
                  <a:close/>
                  <a:moveTo>
                    <a:pt x="151" y="30"/>
                  </a:moveTo>
                  <a:lnTo>
                    <a:pt x="181" y="30"/>
                  </a:lnTo>
                  <a:lnTo>
                    <a:pt x="181" y="75"/>
                  </a:lnTo>
                  <a:lnTo>
                    <a:pt x="151" y="75"/>
                  </a:lnTo>
                  <a:lnTo>
                    <a:pt x="151" y="30"/>
                  </a:lnTo>
                  <a:close/>
                  <a:moveTo>
                    <a:pt x="106" y="30"/>
                  </a:moveTo>
                  <a:lnTo>
                    <a:pt x="136" y="30"/>
                  </a:lnTo>
                  <a:lnTo>
                    <a:pt x="136" y="75"/>
                  </a:lnTo>
                  <a:lnTo>
                    <a:pt x="106" y="75"/>
                  </a:lnTo>
                  <a:lnTo>
                    <a:pt x="106" y="30"/>
                  </a:lnTo>
                  <a:close/>
                  <a:moveTo>
                    <a:pt x="106" y="90"/>
                  </a:moveTo>
                  <a:lnTo>
                    <a:pt x="136" y="90"/>
                  </a:lnTo>
                  <a:lnTo>
                    <a:pt x="136" y="137"/>
                  </a:lnTo>
                  <a:lnTo>
                    <a:pt x="106" y="137"/>
                  </a:lnTo>
                  <a:lnTo>
                    <a:pt x="106" y="90"/>
                  </a:lnTo>
                  <a:close/>
                  <a:moveTo>
                    <a:pt x="59" y="30"/>
                  </a:moveTo>
                  <a:lnTo>
                    <a:pt x="91" y="30"/>
                  </a:lnTo>
                  <a:lnTo>
                    <a:pt x="91" y="75"/>
                  </a:lnTo>
                  <a:lnTo>
                    <a:pt x="59" y="75"/>
                  </a:lnTo>
                  <a:lnTo>
                    <a:pt x="59" y="30"/>
                  </a:lnTo>
                  <a:close/>
                  <a:moveTo>
                    <a:pt x="59" y="90"/>
                  </a:moveTo>
                  <a:lnTo>
                    <a:pt x="91" y="90"/>
                  </a:lnTo>
                  <a:lnTo>
                    <a:pt x="91" y="137"/>
                  </a:lnTo>
                  <a:lnTo>
                    <a:pt x="59" y="137"/>
                  </a:lnTo>
                  <a:lnTo>
                    <a:pt x="59" y="90"/>
                  </a:lnTo>
                  <a:close/>
                  <a:moveTo>
                    <a:pt x="14" y="30"/>
                  </a:moveTo>
                  <a:lnTo>
                    <a:pt x="44" y="30"/>
                  </a:lnTo>
                  <a:lnTo>
                    <a:pt x="44" y="75"/>
                  </a:lnTo>
                  <a:lnTo>
                    <a:pt x="14" y="75"/>
                  </a:lnTo>
                  <a:lnTo>
                    <a:pt x="14" y="30"/>
                  </a:lnTo>
                  <a:close/>
                  <a:moveTo>
                    <a:pt x="14" y="90"/>
                  </a:moveTo>
                  <a:lnTo>
                    <a:pt x="44" y="90"/>
                  </a:lnTo>
                  <a:lnTo>
                    <a:pt x="44" y="137"/>
                  </a:lnTo>
                  <a:lnTo>
                    <a:pt x="14" y="137"/>
                  </a:lnTo>
                  <a:lnTo>
                    <a:pt x="14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>
              <a:off x="3427265" y="5832475"/>
              <a:ext cx="1014413" cy="409575"/>
            </a:xfrm>
            <a:custGeom>
              <a:avLst/>
              <a:gdLst>
                <a:gd name="T0" fmla="*/ 334 w 639"/>
                <a:gd name="T1" fmla="*/ 166 h 258"/>
                <a:gd name="T2" fmla="*/ 364 w 639"/>
                <a:gd name="T3" fmla="*/ 166 h 258"/>
                <a:gd name="T4" fmla="*/ 364 w 639"/>
                <a:gd name="T5" fmla="*/ 196 h 258"/>
                <a:gd name="T6" fmla="*/ 334 w 639"/>
                <a:gd name="T7" fmla="*/ 196 h 258"/>
                <a:gd name="T8" fmla="*/ 334 w 639"/>
                <a:gd name="T9" fmla="*/ 166 h 258"/>
                <a:gd name="T10" fmla="*/ 334 w 639"/>
                <a:gd name="T11" fmla="*/ 106 h 258"/>
                <a:gd name="T12" fmla="*/ 364 w 639"/>
                <a:gd name="T13" fmla="*/ 106 h 258"/>
                <a:gd name="T14" fmla="*/ 364 w 639"/>
                <a:gd name="T15" fmla="*/ 136 h 258"/>
                <a:gd name="T16" fmla="*/ 334 w 639"/>
                <a:gd name="T17" fmla="*/ 136 h 258"/>
                <a:gd name="T18" fmla="*/ 334 w 639"/>
                <a:gd name="T19" fmla="*/ 106 h 258"/>
                <a:gd name="T20" fmla="*/ 334 w 639"/>
                <a:gd name="T21" fmla="*/ 44 h 258"/>
                <a:gd name="T22" fmla="*/ 364 w 639"/>
                <a:gd name="T23" fmla="*/ 44 h 258"/>
                <a:gd name="T24" fmla="*/ 364 w 639"/>
                <a:gd name="T25" fmla="*/ 75 h 258"/>
                <a:gd name="T26" fmla="*/ 334 w 639"/>
                <a:gd name="T27" fmla="*/ 75 h 258"/>
                <a:gd name="T28" fmla="*/ 334 w 639"/>
                <a:gd name="T29" fmla="*/ 44 h 258"/>
                <a:gd name="T30" fmla="*/ 304 w 639"/>
                <a:gd name="T31" fmla="*/ 0 h 258"/>
                <a:gd name="T32" fmla="*/ 304 w 639"/>
                <a:gd name="T33" fmla="*/ 13 h 258"/>
                <a:gd name="T34" fmla="*/ 0 w 639"/>
                <a:gd name="T35" fmla="*/ 13 h 258"/>
                <a:gd name="T36" fmla="*/ 0 w 639"/>
                <a:gd name="T37" fmla="*/ 44 h 258"/>
                <a:gd name="T38" fmla="*/ 304 w 639"/>
                <a:gd name="T39" fmla="*/ 44 h 258"/>
                <a:gd name="T40" fmla="*/ 304 w 639"/>
                <a:gd name="T41" fmla="*/ 75 h 258"/>
                <a:gd name="T42" fmla="*/ 0 w 639"/>
                <a:gd name="T43" fmla="*/ 75 h 258"/>
                <a:gd name="T44" fmla="*/ 0 w 639"/>
                <a:gd name="T45" fmla="*/ 106 h 258"/>
                <a:gd name="T46" fmla="*/ 304 w 639"/>
                <a:gd name="T47" fmla="*/ 106 h 258"/>
                <a:gd name="T48" fmla="*/ 304 w 639"/>
                <a:gd name="T49" fmla="*/ 136 h 258"/>
                <a:gd name="T50" fmla="*/ 0 w 639"/>
                <a:gd name="T51" fmla="*/ 136 h 258"/>
                <a:gd name="T52" fmla="*/ 0 w 639"/>
                <a:gd name="T53" fmla="*/ 166 h 258"/>
                <a:gd name="T54" fmla="*/ 304 w 639"/>
                <a:gd name="T55" fmla="*/ 166 h 258"/>
                <a:gd name="T56" fmla="*/ 304 w 639"/>
                <a:gd name="T57" fmla="*/ 196 h 258"/>
                <a:gd name="T58" fmla="*/ 0 w 639"/>
                <a:gd name="T59" fmla="*/ 196 h 258"/>
                <a:gd name="T60" fmla="*/ 0 w 639"/>
                <a:gd name="T61" fmla="*/ 228 h 258"/>
                <a:gd name="T62" fmla="*/ 304 w 639"/>
                <a:gd name="T63" fmla="*/ 228 h 258"/>
                <a:gd name="T64" fmla="*/ 304 w 639"/>
                <a:gd name="T65" fmla="*/ 258 h 258"/>
                <a:gd name="T66" fmla="*/ 334 w 639"/>
                <a:gd name="T67" fmla="*/ 258 h 258"/>
                <a:gd name="T68" fmla="*/ 334 w 639"/>
                <a:gd name="T69" fmla="*/ 226 h 258"/>
                <a:gd name="T70" fmla="*/ 364 w 639"/>
                <a:gd name="T71" fmla="*/ 226 h 258"/>
                <a:gd name="T72" fmla="*/ 364 w 639"/>
                <a:gd name="T73" fmla="*/ 258 h 258"/>
                <a:gd name="T74" fmla="*/ 394 w 639"/>
                <a:gd name="T75" fmla="*/ 258 h 258"/>
                <a:gd name="T76" fmla="*/ 394 w 639"/>
                <a:gd name="T77" fmla="*/ 228 h 258"/>
                <a:gd name="T78" fmla="*/ 426 w 639"/>
                <a:gd name="T79" fmla="*/ 196 h 258"/>
                <a:gd name="T80" fmla="*/ 639 w 639"/>
                <a:gd name="T81" fmla="*/ 196 h 258"/>
                <a:gd name="T82" fmla="*/ 639 w 639"/>
                <a:gd name="T83" fmla="*/ 166 h 258"/>
                <a:gd name="T84" fmla="*/ 426 w 639"/>
                <a:gd name="T85" fmla="*/ 166 h 258"/>
                <a:gd name="T86" fmla="*/ 394 w 639"/>
                <a:gd name="T87" fmla="*/ 194 h 258"/>
                <a:gd name="T88" fmla="*/ 394 w 639"/>
                <a:gd name="T89" fmla="*/ 166 h 258"/>
                <a:gd name="T90" fmla="*/ 426 w 639"/>
                <a:gd name="T91" fmla="*/ 136 h 258"/>
                <a:gd name="T92" fmla="*/ 639 w 639"/>
                <a:gd name="T93" fmla="*/ 136 h 258"/>
                <a:gd name="T94" fmla="*/ 639 w 639"/>
                <a:gd name="T95" fmla="*/ 106 h 258"/>
                <a:gd name="T96" fmla="*/ 426 w 639"/>
                <a:gd name="T97" fmla="*/ 106 h 258"/>
                <a:gd name="T98" fmla="*/ 394 w 639"/>
                <a:gd name="T99" fmla="*/ 136 h 258"/>
                <a:gd name="T100" fmla="*/ 394 w 639"/>
                <a:gd name="T101" fmla="*/ 106 h 258"/>
                <a:gd name="T102" fmla="*/ 426 w 639"/>
                <a:gd name="T103" fmla="*/ 75 h 258"/>
                <a:gd name="T104" fmla="*/ 639 w 639"/>
                <a:gd name="T105" fmla="*/ 75 h 258"/>
                <a:gd name="T106" fmla="*/ 639 w 639"/>
                <a:gd name="T107" fmla="*/ 44 h 258"/>
                <a:gd name="T108" fmla="*/ 426 w 639"/>
                <a:gd name="T109" fmla="*/ 44 h 258"/>
                <a:gd name="T110" fmla="*/ 394 w 639"/>
                <a:gd name="T111" fmla="*/ 75 h 258"/>
                <a:gd name="T112" fmla="*/ 394 w 639"/>
                <a:gd name="T113" fmla="*/ 0 h 258"/>
                <a:gd name="T114" fmla="*/ 304 w 639"/>
                <a:gd name="T115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9" h="258">
                  <a:moveTo>
                    <a:pt x="334" y="166"/>
                  </a:moveTo>
                  <a:lnTo>
                    <a:pt x="364" y="166"/>
                  </a:lnTo>
                  <a:lnTo>
                    <a:pt x="364" y="196"/>
                  </a:lnTo>
                  <a:lnTo>
                    <a:pt x="334" y="196"/>
                  </a:lnTo>
                  <a:lnTo>
                    <a:pt x="334" y="166"/>
                  </a:lnTo>
                  <a:close/>
                  <a:moveTo>
                    <a:pt x="334" y="106"/>
                  </a:moveTo>
                  <a:lnTo>
                    <a:pt x="364" y="106"/>
                  </a:lnTo>
                  <a:lnTo>
                    <a:pt x="364" y="136"/>
                  </a:lnTo>
                  <a:lnTo>
                    <a:pt x="334" y="136"/>
                  </a:lnTo>
                  <a:lnTo>
                    <a:pt x="334" y="106"/>
                  </a:lnTo>
                  <a:close/>
                  <a:moveTo>
                    <a:pt x="334" y="44"/>
                  </a:moveTo>
                  <a:lnTo>
                    <a:pt x="364" y="44"/>
                  </a:lnTo>
                  <a:lnTo>
                    <a:pt x="364" y="75"/>
                  </a:lnTo>
                  <a:lnTo>
                    <a:pt x="334" y="75"/>
                  </a:lnTo>
                  <a:lnTo>
                    <a:pt x="334" y="44"/>
                  </a:lnTo>
                  <a:close/>
                  <a:moveTo>
                    <a:pt x="304" y="0"/>
                  </a:moveTo>
                  <a:lnTo>
                    <a:pt x="304" y="13"/>
                  </a:lnTo>
                  <a:lnTo>
                    <a:pt x="0" y="13"/>
                  </a:lnTo>
                  <a:lnTo>
                    <a:pt x="0" y="44"/>
                  </a:lnTo>
                  <a:lnTo>
                    <a:pt x="304" y="44"/>
                  </a:lnTo>
                  <a:lnTo>
                    <a:pt x="304" y="75"/>
                  </a:lnTo>
                  <a:lnTo>
                    <a:pt x="0" y="75"/>
                  </a:lnTo>
                  <a:lnTo>
                    <a:pt x="0" y="106"/>
                  </a:lnTo>
                  <a:lnTo>
                    <a:pt x="304" y="106"/>
                  </a:lnTo>
                  <a:lnTo>
                    <a:pt x="304" y="136"/>
                  </a:lnTo>
                  <a:lnTo>
                    <a:pt x="0" y="136"/>
                  </a:lnTo>
                  <a:lnTo>
                    <a:pt x="0" y="166"/>
                  </a:lnTo>
                  <a:lnTo>
                    <a:pt x="304" y="166"/>
                  </a:lnTo>
                  <a:lnTo>
                    <a:pt x="304" y="196"/>
                  </a:lnTo>
                  <a:lnTo>
                    <a:pt x="0" y="196"/>
                  </a:lnTo>
                  <a:lnTo>
                    <a:pt x="0" y="228"/>
                  </a:lnTo>
                  <a:lnTo>
                    <a:pt x="304" y="228"/>
                  </a:lnTo>
                  <a:lnTo>
                    <a:pt x="304" y="258"/>
                  </a:lnTo>
                  <a:lnTo>
                    <a:pt x="334" y="258"/>
                  </a:lnTo>
                  <a:lnTo>
                    <a:pt x="334" y="226"/>
                  </a:lnTo>
                  <a:lnTo>
                    <a:pt x="364" y="226"/>
                  </a:lnTo>
                  <a:lnTo>
                    <a:pt x="364" y="258"/>
                  </a:lnTo>
                  <a:lnTo>
                    <a:pt x="394" y="258"/>
                  </a:lnTo>
                  <a:lnTo>
                    <a:pt x="394" y="228"/>
                  </a:lnTo>
                  <a:lnTo>
                    <a:pt x="426" y="196"/>
                  </a:lnTo>
                  <a:lnTo>
                    <a:pt x="639" y="196"/>
                  </a:lnTo>
                  <a:lnTo>
                    <a:pt x="639" y="166"/>
                  </a:lnTo>
                  <a:lnTo>
                    <a:pt x="426" y="166"/>
                  </a:lnTo>
                  <a:lnTo>
                    <a:pt x="394" y="194"/>
                  </a:lnTo>
                  <a:lnTo>
                    <a:pt x="394" y="166"/>
                  </a:lnTo>
                  <a:lnTo>
                    <a:pt x="426" y="136"/>
                  </a:lnTo>
                  <a:lnTo>
                    <a:pt x="639" y="136"/>
                  </a:lnTo>
                  <a:lnTo>
                    <a:pt x="639" y="106"/>
                  </a:lnTo>
                  <a:lnTo>
                    <a:pt x="426" y="106"/>
                  </a:lnTo>
                  <a:lnTo>
                    <a:pt x="394" y="136"/>
                  </a:lnTo>
                  <a:lnTo>
                    <a:pt x="394" y="106"/>
                  </a:lnTo>
                  <a:lnTo>
                    <a:pt x="426" y="75"/>
                  </a:lnTo>
                  <a:lnTo>
                    <a:pt x="639" y="75"/>
                  </a:lnTo>
                  <a:lnTo>
                    <a:pt x="639" y="44"/>
                  </a:lnTo>
                  <a:lnTo>
                    <a:pt x="426" y="44"/>
                  </a:lnTo>
                  <a:lnTo>
                    <a:pt x="394" y="75"/>
                  </a:lnTo>
                  <a:lnTo>
                    <a:pt x="394" y="0"/>
                  </a:ln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-162073" y="5895975"/>
              <a:ext cx="6092825" cy="338138"/>
            </a:xfrm>
            <a:custGeom>
              <a:avLst/>
              <a:gdLst>
                <a:gd name="T0" fmla="*/ 1004 w 3838"/>
                <a:gd name="T1" fmla="*/ 153 h 213"/>
                <a:gd name="T2" fmla="*/ 942 w 3838"/>
                <a:gd name="T3" fmla="*/ 153 h 213"/>
                <a:gd name="T4" fmla="*/ 792 w 3838"/>
                <a:gd name="T5" fmla="*/ 121 h 213"/>
                <a:gd name="T6" fmla="*/ 410 w 3838"/>
                <a:gd name="T7" fmla="*/ 91 h 213"/>
                <a:gd name="T8" fmla="*/ 305 w 3838"/>
                <a:gd name="T9" fmla="*/ 60 h 213"/>
                <a:gd name="T10" fmla="*/ 213 w 3838"/>
                <a:gd name="T11" fmla="*/ 30 h 213"/>
                <a:gd name="T12" fmla="*/ 183 w 3838"/>
                <a:gd name="T13" fmla="*/ 30 h 213"/>
                <a:gd name="T14" fmla="*/ 31 w 3838"/>
                <a:gd name="T15" fmla="*/ 0 h 213"/>
                <a:gd name="T16" fmla="*/ 0 w 3838"/>
                <a:gd name="T17" fmla="*/ 213 h 213"/>
                <a:gd name="T18" fmla="*/ 31 w 3838"/>
                <a:gd name="T19" fmla="*/ 183 h 213"/>
                <a:gd name="T20" fmla="*/ 213 w 3838"/>
                <a:gd name="T21" fmla="*/ 213 h 213"/>
                <a:gd name="T22" fmla="*/ 243 w 3838"/>
                <a:gd name="T23" fmla="*/ 183 h 213"/>
                <a:gd name="T24" fmla="*/ 273 w 3838"/>
                <a:gd name="T25" fmla="*/ 213 h 213"/>
                <a:gd name="T26" fmla="*/ 410 w 3838"/>
                <a:gd name="T27" fmla="*/ 213 h 213"/>
                <a:gd name="T28" fmla="*/ 942 w 3838"/>
                <a:gd name="T29" fmla="*/ 213 h 213"/>
                <a:gd name="T30" fmla="*/ 792 w 3838"/>
                <a:gd name="T31" fmla="*/ 183 h 213"/>
                <a:gd name="T32" fmla="*/ 912 w 3838"/>
                <a:gd name="T33" fmla="*/ 151 h 213"/>
                <a:gd name="T34" fmla="*/ 1004 w 3838"/>
                <a:gd name="T35" fmla="*/ 183 h 213"/>
                <a:gd name="T36" fmla="*/ 1034 w 3838"/>
                <a:gd name="T37" fmla="*/ 213 h 213"/>
                <a:gd name="T38" fmla="*/ 3838 w 3838"/>
                <a:gd name="T39" fmla="*/ 183 h 213"/>
                <a:gd name="T40" fmla="*/ 213 w 3838"/>
                <a:gd name="T41" fmla="*/ 183 h 213"/>
                <a:gd name="T42" fmla="*/ 31 w 3838"/>
                <a:gd name="T43" fmla="*/ 151 h 213"/>
                <a:gd name="T44" fmla="*/ 183 w 3838"/>
                <a:gd name="T45" fmla="*/ 121 h 213"/>
                <a:gd name="T46" fmla="*/ 213 w 3838"/>
                <a:gd name="T47" fmla="*/ 183 h 213"/>
                <a:gd name="T48" fmla="*/ 183 w 3838"/>
                <a:gd name="T49" fmla="*/ 91 h 213"/>
                <a:gd name="T50" fmla="*/ 31 w 3838"/>
                <a:gd name="T51" fmla="*/ 60 h 213"/>
                <a:gd name="T52" fmla="*/ 213 w 3838"/>
                <a:gd name="T53" fmla="*/ 91 h 213"/>
                <a:gd name="T54" fmla="*/ 273 w 3838"/>
                <a:gd name="T55" fmla="*/ 151 h 213"/>
                <a:gd name="T56" fmla="*/ 243 w 3838"/>
                <a:gd name="T57" fmla="*/ 121 h 213"/>
                <a:gd name="T58" fmla="*/ 273 w 3838"/>
                <a:gd name="T59" fmla="*/ 151 h 213"/>
                <a:gd name="T60" fmla="*/ 243 w 3838"/>
                <a:gd name="T61" fmla="*/ 91 h 213"/>
                <a:gd name="T62" fmla="*/ 273 w 3838"/>
                <a:gd name="T63" fmla="*/ 60 h 213"/>
                <a:gd name="T64" fmla="*/ 395 w 3838"/>
                <a:gd name="T65" fmla="*/ 183 h 213"/>
                <a:gd name="T66" fmla="*/ 305 w 3838"/>
                <a:gd name="T67" fmla="*/ 153 h 213"/>
                <a:gd name="T68" fmla="*/ 395 w 3838"/>
                <a:gd name="T69" fmla="*/ 183 h 213"/>
                <a:gd name="T70" fmla="*/ 305 w 3838"/>
                <a:gd name="T71" fmla="*/ 121 h 213"/>
                <a:gd name="T72" fmla="*/ 395 w 3838"/>
                <a:gd name="T73" fmla="*/ 91 h 213"/>
                <a:gd name="T74" fmla="*/ 455 w 3838"/>
                <a:gd name="T75" fmla="*/ 183 h 213"/>
                <a:gd name="T76" fmla="*/ 425 w 3838"/>
                <a:gd name="T77" fmla="*/ 153 h 213"/>
                <a:gd name="T78" fmla="*/ 455 w 3838"/>
                <a:gd name="T79" fmla="*/ 183 h 213"/>
                <a:gd name="T80" fmla="*/ 472 w 3838"/>
                <a:gd name="T81" fmla="*/ 183 h 213"/>
                <a:gd name="T82" fmla="*/ 502 w 3838"/>
                <a:gd name="T83" fmla="*/ 153 h 213"/>
                <a:gd name="T84" fmla="*/ 547 w 3838"/>
                <a:gd name="T85" fmla="*/ 183 h 213"/>
                <a:gd name="T86" fmla="*/ 517 w 3838"/>
                <a:gd name="T87" fmla="*/ 153 h 213"/>
                <a:gd name="T88" fmla="*/ 547 w 3838"/>
                <a:gd name="T89" fmla="*/ 183 h 213"/>
                <a:gd name="T90" fmla="*/ 563 w 3838"/>
                <a:gd name="T91" fmla="*/ 183 h 213"/>
                <a:gd name="T92" fmla="*/ 593 w 3838"/>
                <a:gd name="T93" fmla="*/ 153 h 213"/>
                <a:gd name="T94" fmla="*/ 638 w 3838"/>
                <a:gd name="T95" fmla="*/ 183 h 213"/>
                <a:gd name="T96" fmla="*/ 608 w 3838"/>
                <a:gd name="T97" fmla="*/ 153 h 213"/>
                <a:gd name="T98" fmla="*/ 638 w 3838"/>
                <a:gd name="T99" fmla="*/ 183 h 213"/>
                <a:gd name="T100" fmla="*/ 655 w 3838"/>
                <a:gd name="T101" fmla="*/ 183 h 213"/>
                <a:gd name="T102" fmla="*/ 685 w 3838"/>
                <a:gd name="T103" fmla="*/ 153 h 213"/>
                <a:gd name="T104" fmla="*/ 730 w 3838"/>
                <a:gd name="T105" fmla="*/ 183 h 213"/>
                <a:gd name="T106" fmla="*/ 700 w 3838"/>
                <a:gd name="T107" fmla="*/ 153 h 213"/>
                <a:gd name="T108" fmla="*/ 730 w 3838"/>
                <a:gd name="T109" fmla="*/ 183 h 213"/>
                <a:gd name="T110" fmla="*/ 745 w 3838"/>
                <a:gd name="T111" fmla="*/ 183 h 213"/>
                <a:gd name="T112" fmla="*/ 775 w 3838"/>
                <a:gd name="T113" fmla="*/ 15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38" h="213">
                  <a:moveTo>
                    <a:pt x="1034" y="183"/>
                  </a:moveTo>
                  <a:lnTo>
                    <a:pt x="1004" y="153"/>
                  </a:lnTo>
                  <a:lnTo>
                    <a:pt x="1004" y="153"/>
                  </a:lnTo>
                  <a:lnTo>
                    <a:pt x="942" y="153"/>
                  </a:lnTo>
                  <a:lnTo>
                    <a:pt x="912" y="121"/>
                  </a:lnTo>
                  <a:lnTo>
                    <a:pt x="792" y="121"/>
                  </a:lnTo>
                  <a:lnTo>
                    <a:pt x="792" y="91"/>
                  </a:lnTo>
                  <a:lnTo>
                    <a:pt x="410" y="91"/>
                  </a:lnTo>
                  <a:lnTo>
                    <a:pt x="410" y="60"/>
                  </a:lnTo>
                  <a:lnTo>
                    <a:pt x="305" y="60"/>
                  </a:lnTo>
                  <a:lnTo>
                    <a:pt x="305" y="30"/>
                  </a:lnTo>
                  <a:lnTo>
                    <a:pt x="213" y="30"/>
                  </a:lnTo>
                  <a:lnTo>
                    <a:pt x="213" y="60"/>
                  </a:lnTo>
                  <a:lnTo>
                    <a:pt x="183" y="30"/>
                  </a:lnTo>
                  <a:lnTo>
                    <a:pt x="31" y="30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31" y="213"/>
                  </a:lnTo>
                  <a:lnTo>
                    <a:pt x="31" y="183"/>
                  </a:lnTo>
                  <a:lnTo>
                    <a:pt x="183" y="183"/>
                  </a:lnTo>
                  <a:lnTo>
                    <a:pt x="213" y="213"/>
                  </a:lnTo>
                  <a:lnTo>
                    <a:pt x="243" y="213"/>
                  </a:lnTo>
                  <a:lnTo>
                    <a:pt x="243" y="183"/>
                  </a:lnTo>
                  <a:lnTo>
                    <a:pt x="273" y="183"/>
                  </a:lnTo>
                  <a:lnTo>
                    <a:pt x="273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792" y="213"/>
                  </a:lnTo>
                  <a:lnTo>
                    <a:pt x="942" y="213"/>
                  </a:lnTo>
                  <a:lnTo>
                    <a:pt x="912" y="183"/>
                  </a:lnTo>
                  <a:lnTo>
                    <a:pt x="792" y="183"/>
                  </a:lnTo>
                  <a:lnTo>
                    <a:pt x="792" y="151"/>
                  </a:lnTo>
                  <a:lnTo>
                    <a:pt x="912" y="151"/>
                  </a:lnTo>
                  <a:lnTo>
                    <a:pt x="942" y="183"/>
                  </a:lnTo>
                  <a:lnTo>
                    <a:pt x="1004" y="183"/>
                  </a:lnTo>
                  <a:lnTo>
                    <a:pt x="1004" y="183"/>
                  </a:lnTo>
                  <a:lnTo>
                    <a:pt x="1034" y="213"/>
                  </a:lnTo>
                  <a:lnTo>
                    <a:pt x="3838" y="213"/>
                  </a:lnTo>
                  <a:lnTo>
                    <a:pt x="3838" y="183"/>
                  </a:lnTo>
                  <a:lnTo>
                    <a:pt x="1034" y="183"/>
                  </a:lnTo>
                  <a:close/>
                  <a:moveTo>
                    <a:pt x="213" y="183"/>
                  </a:moveTo>
                  <a:lnTo>
                    <a:pt x="183" y="151"/>
                  </a:lnTo>
                  <a:lnTo>
                    <a:pt x="31" y="151"/>
                  </a:lnTo>
                  <a:lnTo>
                    <a:pt x="31" y="121"/>
                  </a:lnTo>
                  <a:lnTo>
                    <a:pt x="183" y="121"/>
                  </a:lnTo>
                  <a:lnTo>
                    <a:pt x="213" y="151"/>
                  </a:lnTo>
                  <a:lnTo>
                    <a:pt x="213" y="183"/>
                  </a:lnTo>
                  <a:close/>
                  <a:moveTo>
                    <a:pt x="213" y="121"/>
                  </a:moveTo>
                  <a:lnTo>
                    <a:pt x="183" y="91"/>
                  </a:lnTo>
                  <a:lnTo>
                    <a:pt x="31" y="91"/>
                  </a:lnTo>
                  <a:lnTo>
                    <a:pt x="31" y="60"/>
                  </a:lnTo>
                  <a:lnTo>
                    <a:pt x="183" y="60"/>
                  </a:lnTo>
                  <a:lnTo>
                    <a:pt x="213" y="91"/>
                  </a:lnTo>
                  <a:lnTo>
                    <a:pt x="213" y="121"/>
                  </a:lnTo>
                  <a:close/>
                  <a:moveTo>
                    <a:pt x="273" y="151"/>
                  </a:moveTo>
                  <a:lnTo>
                    <a:pt x="243" y="151"/>
                  </a:lnTo>
                  <a:lnTo>
                    <a:pt x="243" y="121"/>
                  </a:lnTo>
                  <a:lnTo>
                    <a:pt x="273" y="121"/>
                  </a:lnTo>
                  <a:lnTo>
                    <a:pt x="273" y="151"/>
                  </a:lnTo>
                  <a:close/>
                  <a:moveTo>
                    <a:pt x="273" y="91"/>
                  </a:moveTo>
                  <a:lnTo>
                    <a:pt x="243" y="91"/>
                  </a:lnTo>
                  <a:lnTo>
                    <a:pt x="243" y="60"/>
                  </a:lnTo>
                  <a:lnTo>
                    <a:pt x="273" y="60"/>
                  </a:lnTo>
                  <a:lnTo>
                    <a:pt x="273" y="91"/>
                  </a:lnTo>
                  <a:close/>
                  <a:moveTo>
                    <a:pt x="395" y="183"/>
                  </a:moveTo>
                  <a:lnTo>
                    <a:pt x="305" y="183"/>
                  </a:lnTo>
                  <a:lnTo>
                    <a:pt x="305" y="153"/>
                  </a:lnTo>
                  <a:lnTo>
                    <a:pt x="395" y="153"/>
                  </a:lnTo>
                  <a:lnTo>
                    <a:pt x="395" y="183"/>
                  </a:lnTo>
                  <a:close/>
                  <a:moveTo>
                    <a:pt x="395" y="121"/>
                  </a:moveTo>
                  <a:lnTo>
                    <a:pt x="305" y="121"/>
                  </a:lnTo>
                  <a:lnTo>
                    <a:pt x="305" y="91"/>
                  </a:lnTo>
                  <a:lnTo>
                    <a:pt x="395" y="91"/>
                  </a:lnTo>
                  <a:lnTo>
                    <a:pt x="395" y="121"/>
                  </a:lnTo>
                  <a:close/>
                  <a:moveTo>
                    <a:pt x="455" y="183"/>
                  </a:moveTo>
                  <a:lnTo>
                    <a:pt x="425" y="183"/>
                  </a:lnTo>
                  <a:lnTo>
                    <a:pt x="425" y="153"/>
                  </a:lnTo>
                  <a:lnTo>
                    <a:pt x="455" y="153"/>
                  </a:lnTo>
                  <a:lnTo>
                    <a:pt x="455" y="183"/>
                  </a:lnTo>
                  <a:close/>
                  <a:moveTo>
                    <a:pt x="502" y="183"/>
                  </a:moveTo>
                  <a:lnTo>
                    <a:pt x="472" y="183"/>
                  </a:lnTo>
                  <a:lnTo>
                    <a:pt x="472" y="153"/>
                  </a:lnTo>
                  <a:lnTo>
                    <a:pt x="502" y="153"/>
                  </a:lnTo>
                  <a:lnTo>
                    <a:pt x="502" y="183"/>
                  </a:lnTo>
                  <a:close/>
                  <a:moveTo>
                    <a:pt x="547" y="183"/>
                  </a:moveTo>
                  <a:lnTo>
                    <a:pt x="517" y="183"/>
                  </a:lnTo>
                  <a:lnTo>
                    <a:pt x="517" y="153"/>
                  </a:lnTo>
                  <a:lnTo>
                    <a:pt x="547" y="153"/>
                  </a:lnTo>
                  <a:lnTo>
                    <a:pt x="547" y="183"/>
                  </a:lnTo>
                  <a:close/>
                  <a:moveTo>
                    <a:pt x="593" y="183"/>
                  </a:moveTo>
                  <a:lnTo>
                    <a:pt x="563" y="183"/>
                  </a:lnTo>
                  <a:lnTo>
                    <a:pt x="563" y="153"/>
                  </a:lnTo>
                  <a:lnTo>
                    <a:pt x="593" y="153"/>
                  </a:lnTo>
                  <a:lnTo>
                    <a:pt x="593" y="183"/>
                  </a:lnTo>
                  <a:close/>
                  <a:moveTo>
                    <a:pt x="638" y="183"/>
                  </a:moveTo>
                  <a:lnTo>
                    <a:pt x="608" y="183"/>
                  </a:lnTo>
                  <a:lnTo>
                    <a:pt x="608" y="153"/>
                  </a:lnTo>
                  <a:lnTo>
                    <a:pt x="638" y="153"/>
                  </a:lnTo>
                  <a:lnTo>
                    <a:pt x="638" y="183"/>
                  </a:lnTo>
                  <a:close/>
                  <a:moveTo>
                    <a:pt x="685" y="183"/>
                  </a:moveTo>
                  <a:lnTo>
                    <a:pt x="655" y="183"/>
                  </a:lnTo>
                  <a:lnTo>
                    <a:pt x="655" y="153"/>
                  </a:lnTo>
                  <a:lnTo>
                    <a:pt x="685" y="153"/>
                  </a:lnTo>
                  <a:lnTo>
                    <a:pt x="685" y="183"/>
                  </a:lnTo>
                  <a:close/>
                  <a:moveTo>
                    <a:pt x="730" y="183"/>
                  </a:moveTo>
                  <a:lnTo>
                    <a:pt x="700" y="183"/>
                  </a:lnTo>
                  <a:lnTo>
                    <a:pt x="700" y="153"/>
                  </a:lnTo>
                  <a:lnTo>
                    <a:pt x="730" y="153"/>
                  </a:lnTo>
                  <a:lnTo>
                    <a:pt x="730" y="183"/>
                  </a:lnTo>
                  <a:close/>
                  <a:moveTo>
                    <a:pt x="775" y="183"/>
                  </a:moveTo>
                  <a:lnTo>
                    <a:pt x="745" y="183"/>
                  </a:lnTo>
                  <a:lnTo>
                    <a:pt x="745" y="153"/>
                  </a:lnTo>
                  <a:lnTo>
                    <a:pt x="775" y="153"/>
                  </a:lnTo>
                  <a:lnTo>
                    <a:pt x="77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8825"/>
              <a:endParaRPr lang="de-DE" dirty="0">
                <a:solidFill>
                  <a:prstClr val="black"/>
                </a:solidFill>
              </a:endParaRPr>
            </a:p>
          </p:txBody>
        </p:sp>
      </p:grp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56004" y="1800259"/>
            <a:ext cx="4914900" cy="440052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179388" y="1800259"/>
            <a:ext cx="3236912" cy="4400526"/>
          </a:xfrm>
          <a:solidFill>
            <a:schemeClr val="accent3"/>
          </a:solidFill>
        </p:spPr>
        <p:txBody>
          <a:bodyPr/>
          <a:lstStyle>
            <a:lvl1pPr marL="0" marR="0" indent="0" algn="l" defTabSz="91159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6" name="Eine Ecke des Rechtecks abrunden 5"/>
          <p:cNvSpPr/>
          <p:nvPr userDrawn="1"/>
        </p:nvSpPr>
        <p:spPr>
          <a:xfrm>
            <a:off x="177802" y="1619258"/>
            <a:ext cx="3238501" cy="181000"/>
          </a:xfrm>
          <a:prstGeom prst="round1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201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/66 – Text und Bild (Inhaltsverzeichn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8"/>
          </p:nvPr>
        </p:nvSpPr>
        <p:spPr>
          <a:xfrm>
            <a:off x="179388" y="800100"/>
            <a:ext cx="3236912" cy="6219824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79331" tIns="143464" rIns="179331" bIns="71732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spcBef>
                <a:spcPts val="500"/>
              </a:spcBef>
              <a:defRPr/>
            </a:lvl2pPr>
            <a:lvl3pPr>
              <a:lnSpc>
                <a:spcPct val="110000"/>
              </a:lnSpc>
              <a:spcBef>
                <a:spcPts val="500"/>
              </a:spcBef>
              <a:defRPr/>
            </a:lvl3pPr>
            <a:lvl4pPr>
              <a:lnSpc>
                <a:spcPct val="110000"/>
              </a:lnSpc>
              <a:spcBef>
                <a:spcPts val="400"/>
              </a:spcBef>
              <a:defRPr/>
            </a:lvl4pPr>
            <a:lvl5pPr>
              <a:lnSpc>
                <a:spcPct val="110000"/>
              </a:lnSpc>
              <a:spcBef>
                <a:spcPts val="400"/>
              </a:spcBef>
              <a:defRPr baseline="0"/>
            </a:lvl5pPr>
            <a:lvl6pPr>
              <a:lnSpc>
                <a:spcPct val="110000"/>
              </a:lnSpc>
              <a:spcBef>
                <a:spcPts val="300"/>
              </a:spcBef>
              <a:defRPr/>
            </a:lvl6pPr>
            <a:lvl7pPr marL="178724" indent="-178724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>
            <a:off x="3554414" y="796926"/>
            <a:ext cx="6596062" cy="6222999"/>
          </a:xfrm>
          <a:prstGeom prst="round1Rect">
            <a:avLst>
              <a:gd name="adj" fmla="val 10588"/>
            </a:avLst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1" name="Eine Ecke des Rechtecks abrunden 10"/>
          <p:cNvSpPr/>
          <p:nvPr userDrawn="1"/>
        </p:nvSpPr>
        <p:spPr>
          <a:xfrm rot="10800000" flipV="1">
            <a:off x="3207246" y="6659877"/>
            <a:ext cx="209054" cy="360040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8665" tIns="358665" rIns="358665" bIns="179331" rtlCol="0" anchor="t" anchorCtr="0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32"/>
            <a:ext cx="7912892" cy="221217"/>
          </a:xfrm>
        </p:spPr>
        <p:txBody>
          <a:bodyPr wrap="none" lIns="35869" tIns="35869" rIns="35869" bIns="35869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090" indent="0" algn="l">
              <a:buNone/>
              <a:defRPr sz="1000"/>
            </a:lvl2pPr>
            <a:lvl3pPr marL="998184" indent="0" algn="l">
              <a:buNone/>
              <a:defRPr sz="1000"/>
            </a:lvl3pPr>
            <a:lvl4pPr marL="1497278" indent="0" algn="l">
              <a:buNone/>
              <a:defRPr sz="1000"/>
            </a:lvl4pPr>
            <a:lvl5pPr marL="1996371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69" rIns="0" bIns="35869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798433" y="1080170"/>
            <a:ext cx="5737687" cy="2232248"/>
          </a:xfrm>
        </p:spPr>
        <p:txBody>
          <a:bodyPr/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Bef>
                <a:spcPts val="0"/>
              </a:spcBef>
              <a:spcAft>
                <a:spcPts val="300"/>
              </a:spcAft>
              <a:buNone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ts val="4500"/>
              </a:lnSpc>
              <a:spcBef>
                <a:spcPts val="0"/>
              </a:spcBef>
              <a:buNone/>
              <a:defRPr sz="3500" baseline="0">
                <a:solidFill>
                  <a:schemeClr val="accent2"/>
                </a:solidFill>
              </a:defRPr>
            </a:lvl3pPr>
            <a:lvl4pPr marL="0" indent="0">
              <a:lnSpc>
                <a:spcPts val="1000"/>
              </a:lnSpc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chemeClr val="accent2"/>
                </a:solidFill>
              </a:defRPr>
            </a:lvl4pPr>
            <a:lvl5pPr marL="199637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Headline</a:t>
            </a:r>
          </a:p>
          <a:p>
            <a:pPr lvl="1"/>
            <a:r>
              <a:rPr lang="de-DE"/>
              <a:t>Subhead (2x einrücken) </a:t>
            </a:r>
          </a:p>
          <a:p>
            <a:pPr lvl="2"/>
            <a:r>
              <a:rPr lang="de-DE"/>
              <a:t>Headline EN (3x einrücken)</a:t>
            </a:r>
          </a:p>
          <a:p>
            <a:pPr lvl="3"/>
            <a:r>
              <a:rPr lang="de-DE"/>
              <a:t>Subhead EN (4x einrücken)</a:t>
            </a:r>
            <a:endParaRPr lang="de-DE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208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uer Hintergrund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228654" y="173582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buNone/>
              <a:defRPr sz="1400"/>
            </a:lvl5pPr>
            <a:lvl6pPr marL="174079" indent="-175852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241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o mit 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  <a:prstGeom prst="rect">
            <a:avLst/>
          </a:prstGeo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170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92" y="1728795"/>
            <a:ext cx="3290887" cy="5291138"/>
          </a:xfrm>
          <a:solidFill>
            <a:schemeClr val="accent1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6865517" y="1728795"/>
            <a:ext cx="3290887" cy="5291138"/>
          </a:xfrm>
          <a:prstGeom prst="round1Rect">
            <a:avLst>
              <a:gd name="adj" fmla="val 20110"/>
            </a:avLst>
          </a:prstGeo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3514504" y="1728795"/>
            <a:ext cx="3290887" cy="5291138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889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3 Bild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6"/>
            <a:ext cx="3235323" cy="6222999"/>
          </a:xfrm>
          <a:prstGeom prst="round1Rect">
            <a:avLst>
              <a:gd name="adj" fmla="val 19843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78"/>
            <a:ext cx="7912892" cy="221217"/>
          </a:xfrm>
        </p:spPr>
        <p:txBody>
          <a:bodyPr wrap="none" lIns="35992" tIns="35992" rIns="35992" bIns="359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500825" indent="0" algn="l">
              <a:buNone/>
              <a:defRPr sz="1000"/>
            </a:lvl2pPr>
            <a:lvl3pPr marL="1001651" indent="0" algn="l">
              <a:buNone/>
              <a:defRPr sz="1000"/>
            </a:lvl3pPr>
            <a:lvl4pPr marL="1502476" indent="0" algn="l">
              <a:buNone/>
              <a:defRPr sz="1000"/>
            </a:lvl4pPr>
            <a:lvl5pPr marL="2003301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2"/>
            <a:ext cx="432048" cy="221522"/>
          </a:xfrm>
          <a:prstGeom prst="rect">
            <a:avLst/>
          </a:prstGeom>
        </p:spPr>
        <p:txBody>
          <a:bodyPr vert="horz" lIns="0" tIns="35992" rIns="0" bIns="359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>
                <a:solidFill>
                  <a:srgbClr val="29265B"/>
                </a:solidFill>
              </a:rPr>
              <a:t>  I</a:t>
            </a:r>
            <a:endParaRPr lang="de-DE" dirty="0">
              <a:solidFill>
                <a:srgbClr val="29265B"/>
              </a:solidFill>
            </a:endParaRP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54414" y="800103"/>
            <a:ext cx="6596060" cy="1141911"/>
          </a:xfrm>
          <a:solidFill>
            <a:srgbClr val="B8C4D3"/>
          </a:solidFill>
        </p:spPr>
        <p:txBody>
          <a:bodyPr lIns="179952" tIns="143962" rIns="179952" bIns="143962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1406" indent="-171406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3554414" y="1866900"/>
            <a:ext cx="6596060" cy="5153024"/>
          </a:xfrm>
          <a:solidFill>
            <a:srgbClr val="B8C4D3"/>
          </a:solidFill>
        </p:spPr>
        <p:txBody>
          <a:bodyPr lIns="179952" tIns="143962" rIns="179952" bIns="143962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6356" indent="-176356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None/>
              <a:defRPr sz="1600"/>
            </a:lvl3pPr>
            <a:lvl4pPr marL="176356" indent="-176356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 baseline="0"/>
            </a:lvl4pPr>
            <a:lvl5pPr marL="0" indent="0">
              <a:lnSpc>
                <a:spcPct val="110000"/>
              </a:lnSpc>
              <a:spcBef>
                <a:spcPts val="400"/>
              </a:spcBef>
              <a:buNone/>
              <a:defRPr sz="1400"/>
            </a:lvl5pPr>
            <a:lvl6pPr marL="171406" indent="-171406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1406" indent="-171406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  </a:t>
            </a:r>
          </a:p>
          <a:p>
            <a:pPr lvl="1"/>
            <a:r>
              <a:rPr lang="de-DE"/>
              <a:t>Zweite Ebene 20 pt</a:t>
            </a:r>
          </a:p>
          <a:p>
            <a:pPr lvl="2"/>
            <a:r>
              <a:rPr lang="de-DE"/>
              <a:t>Dritte Ebene 16 pt</a:t>
            </a:r>
          </a:p>
          <a:p>
            <a:pPr lvl="3"/>
            <a:r>
              <a:rPr lang="de-DE"/>
              <a:t>Vierte Ebene 16.pt</a:t>
            </a:r>
          </a:p>
          <a:p>
            <a:pPr lvl="5"/>
            <a:endParaRPr lang="de-DE" sz="1200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18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1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ßes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ildplatzhalter 204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177800" y="796926"/>
            <a:ext cx="9972676" cy="6222999"/>
          </a:xfrm>
          <a:prstGeom prst="round1Rect">
            <a:avLst>
              <a:gd name="adj" fmla="val 10588"/>
            </a:avLst>
          </a:prstGeom>
          <a:solidFill>
            <a:srgbClr val="8D99B0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177801" y="5563340"/>
            <a:ext cx="8293101" cy="1456635"/>
          </a:xfrm>
          <a:prstGeom prst="round1Rect">
            <a:avLst>
              <a:gd name="adj" fmla="val 32230"/>
            </a:avLst>
          </a:prstGeom>
          <a:solidFill>
            <a:srgbClr val="B8C4D3">
              <a:alpha val="80000"/>
            </a:srgbClr>
          </a:solidFill>
        </p:spPr>
        <p:txBody>
          <a:bodyPr wrap="square" lIns="538347" tIns="179445" rIns="179445" bIns="179445" anchor="b" anchorCtr="0">
            <a:spAutoFit/>
          </a:bodyPr>
          <a:lstStyle>
            <a:lvl1pPr>
              <a:defRPr sz="2500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175852" indent="-175852"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74079" indent="-174079"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300"/>
              </a:spcBef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DE" dirty="0"/>
          </a:p>
        </p:txBody>
      </p:sp>
      <p:sp>
        <p:nvSpPr>
          <p:cNvPr id="1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2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</p:spTree>
    <p:extLst>
      <p:ext uri="{BB962C8B-B14F-4D97-AF65-F5344CB8AC3E}">
        <p14:creationId xmlns:p14="http://schemas.microsoft.com/office/powerpoint/2010/main" val="326564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Spalt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ildplatzhalter 2"/>
          <p:cNvSpPr>
            <a:spLocks noGrp="1"/>
          </p:cNvSpPr>
          <p:nvPr>
            <p:ph type="pic" sz="quarter" idx="25" hasCustomPrompt="1"/>
          </p:nvPr>
        </p:nvSpPr>
        <p:spPr>
          <a:xfrm>
            <a:off x="3530272" y="1728787"/>
            <a:ext cx="329031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lvl="0" algn="r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179390" y="1728787"/>
            <a:ext cx="329031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92" y="4104507"/>
            <a:ext cx="3290887" cy="2915418"/>
          </a:xfrm>
          <a:solidFill>
            <a:schemeClr val="accent1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6865521" y="1728787"/>
            <a:ext cx="3290310" cy="2375720"/>
          </a:xfrm>
          <a:prstGeom prst="round1Rect">
            <a:avLst>
              <a:gd name="adj" fmla="val 2761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6865517" y="4104507"/>
            <a:ext cx="3290887" cy="2915418"/>
          </a:xfr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3530274" y="4104507"/>
            <a:ext cx="3290887" cy="2915418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336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491"/>
            <a:ext cx="7912892" cy="221217"/>
          </a:xfrm>
        </p:spPr>
        <p:txBody>
          <a:bodyPr wrap="none" lIns="32763" tIns="32763" rIns="32763" bIns="32763">
            <a:noAutofit/>
          </a:bodyPr>
          <a:lstStyle>
            <a:lvl1pPr marL="0" indent="0" algn="l">
              <a:spcBef>
                <a:spcPts val="479"/>
              </a:spcBef>
              <a:buNone/>
              <a:defRPr sz="945" cap="all" baseline="0">
                <a:solidFill>
                  <a:schemeClr val="tx2"/>
                </a:solidFill>
              </a:defRPr>
            </a:lvl1pPr>
            <a:lvl2pPr marL="478672" indent="0" algn="l">
              <a:buNone/>
              <a:defRPr sz="945"/>
            </a:lvl2pPr>
            <a:lvl3pPr marL="957350" indent="0" algn="l">
              <a:buNone/>
              <a:defRPr sz="945"/>
            </a:lvl3pPr>
            <a:lvl4pPr marL="1436026" indent="0" algn="l">
              <a:buNone/>
              <a:defRPr sz="945"/>
            </a:lvl4pPr>
            <a:lvl5pPr marL="1914702" indent="0" algn="l">
              <a:buNone/>
              <a:defRPr sz="945"/>
            </a:lvl5pPr>
          </a:lstStyle>
          <a:p>
            <a:pPr lvl="0"/>
            <a:r>
              <a:rPr lang="de-DE" dirty="0"/>
              <a:t>Kapitel einfügen</a:t>
            </a:r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4401" rIns="0" bIns="34401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57350">
              <a:lnSpc>
                <a:spcPct val="110000"/>
              </a:lnSpc>
              <a:spcBef>
                <a:spcPts val="479"/>
              </a:spcBef>
            </a:pPr>
            <a:fld id="{D5A78179-C7D0-41DE-BD06-FBF12E3F2B6A}" type="slidenum">
              <a:rPr lang="de-DE" sz="1050" smtClean="0">
                <a:solidFill>
                  <a:prstClr val="white">
                    <a:lumMod val="65000"/>
                  </a:prstClr>
                </a:solidFill>
              </a:rPr>
              <a:pPr algn="r" defTabSz="957350">
                <a:lnSpc>
                  <a:spcPct val="110000"/>
                </a:lnSpc>
                <a:spcBef>
                  <a:spcPts val="479"/>
                </a:spcBef>
              </a:pPr>
              <a:t>‹#›</a:t>
            </a:fld>
            <a:r>
              <a:rPr lang="de-DE" sz="1050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1" name="Textplatzhalter 2054"/>
          <p:cNvSpPr>
            <a:spLocks noGrp="1"/>
          </p:cNvSpPr>
          <p:nvPr>
            <p:ph type="body" sz="quarter" idx="19" hasCustomPrompt="1"/>
          </p:nvPr>
        </p:nvSpPr>
        <p:spPr>
          <a:xfrm>
            <a:off x="555625" y="6991553"/>
            <a:ext cx="7912892" cy="221217"/>
          </a:xfrm>
        </p:spPr>
        <p:txBody>
          <a:bodyPr wrap="none" lIns="32763" tIns="32763" rIns="32763" bIns="32763">
            <a:noAutofit/>
          </a:bodyPr>
          <a:lstStyle>
            <a:lvl1pPr marL="0" indent="0" algn="l">
              <a:buNone/>
              <a:defRPr sz="945" cap="all" baseline="0">
                <a:solidFill>
                  <a:schemeClr val="tx2"/>
                </a:solidFill>
              </a:defRPr>
            </a:lvl1pPr>
            <a:lvl2pPr marL="478672" indent="0" algn="l">
              <a:buNone/>
              <a:defRPr sz="945"/>
            </a:lvl2pPr>
            <a:lvl3pPr marL="957350" indent="0" algn="l">
              <a:buNone/>
              <a:defRPr sz="945"/>
            </a:lvl3pPr>
            <a:lvl4pPr marL="1436026" indent="0" algn="l">
              <a:buNone/>
              <a:defRPr sz="945"/>
            </a:lvl4pPr>
            <a:lvl5pPr marL="1914702" indent="0" algn="l">
              <a:buNone/>
              <a:defRPr sz="945"/>
            </a:lvl5pPr>
          </a:lstStyle>
          <a:p>
            <a:pPr lvl="0"/>
            <a:r>
              <a:rPr lang="de-DE" dirty="0"/>
              <a:t>Fußzeile EINFÜGEN</a:t>
            </a:r>
          </a:p>
        </p:txBody>
      </p:sp>
    </p:spTree>
    <p:extLst>
      <p:ext uri="{BB962C8B-B14F-4D97-AF65-F5344CB8AC3E}">
        <p14:creationId xmlns:p14="http://schemas.microsoft.com/office/powerpoint/2010/main" val="4642263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Bilder links und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5"/>
            <a:ext cx="3235323" cy="2052000"/>
          </a:xfrm>
          <a:prstGeom prst="round1Rect">
            <a:avLst>
              <a:gd name="adj" fmla="val 30632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93" baseline="0"/>
            </a:lvl1pPr>
          </a:lstStyle>
          <a:p>
            <a:r>
              <a:rPr lang="de-DE" sz="1393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5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929" cap="all" baseline="0">
                <a:solidFill>
                  <a:schemeClr val="tx2"/>
                </a:solidFill>
              </a:defRPr>
            </a:lvl1pPr>
            <a:lvl2pPr marL="464024" indent="0" algn="l">
              <a:buNone/>
              <a:defRPr sz="929"/>
            </a:lvl2pPr>
            <a:lvl3pPr marL="928053" indent="0" algn="l">
              <a:buNone/>
              <a:defRPr sz="929"/>
            </a:lvl3pPr>
            <a:lvl4pPr marL="1392082" indent="0" algn="l">
              <a:buNone/>
              <a:defRPr sz="929"/>
            </a:lvl4pPr>
            <a:lvl5pPr marL="1856109" indent="0" algn="l">
              <a:buNone/>
              <a:defRPr sz="929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3350" rIns="0" bIns="33350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464"/>
              </a:spcBef>
            </a:pPr>
            <a:fld id="{D5A78179-C7D0-41DE-BD06-FBF12E3F2B6A}" type="slidenum">
              <a:rPr lang="de-DE" sz="929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464"/>
                </a:spcBef>
              </a:pPr>
              <a:t>‹#›</a:t>
            </a:fld>
            <a:r>
              <a:rPr lang="de-DE" sz="929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54414" y="800107"/>
            <a:ext cx="6596060" cy="1150620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90000"/>
              </a:lnSpc>
              <a:defRPr sz="2788" baseline="0"/>
            </a:lvl1pPr>
            <a:lvl2pPr marL="0" indent="0">
              <a:lnSpc>
                <a:spcPct val="90000"/>
              </a:lnSpc>
              <a:spcBef>
                <a:spcPts val="464"/>
              </a:spcBef>
              <a:buNone/>
              <a:tabLst>
                <a:tab pos="0" algn="l"/>
              </a:tabLst>
              <a:defRPr lang="de-DE" sz="2323" dirty="0" smtClean="0"/>
            </a:lvl2pPr>
            <a:lvl3pPr>
              <a:lnSpc>
                <a:spcPct val="90000"/>
              </a:lnSpc>
              <a:spcBef>
                <a:spcPts val="464"/>
              </a:spcBef>
              <a:defRPr/>
            </a:lvl3pPr>
            <a:lvl4pPr>
              <a:lnSpc>
                <a:spcPct val="90000"/>
              </a:lnSpc>
              <a:spcBef>
                <a:spcPts val="372"/>
              </a:spcBef>
              <a:defRPr/>
            </a:lvl4pPr>
            <a:lvl5pPr>
              <a:lnSpc>
                <a:spcPct val="90000"/>
              </a:lnSpc>
              <a:spcBef>
                <a:spcPts val="372"/>
              </a:spcBef>
              <a:defRPr/>
            </a:lvl5pPr>
            <a:lvl6pPr marL="0" indent="0">
              <a:lnSpc>
                <a:spcPct val="90000"/>
              </a:lnSpc>
              <a:spcBef>
                <a:spcPts val="278"/>
              </a:spcBef>
              <a:buNone/>
              <a:defRPr sz="1115"/>
            </a:lvl6pPr>
            <a:lvl7pPr marL="158814" indent="-158814">
              <a:lnSpc>
                <a:spcPct val="90000"/>
              </a:lnSpc>
              <a:spcBef>
                <a:spcPts val="278"/>
              </a:spcBef>
              <a:buFont typeface="Wingdings" pitchFamily="2" charset="2"/>
              <a:buChar char="§"/>
              <a:defRPr sz="1115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552828" y="1866901"/>
            <a:ext cx="6596060" cy="5153024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110000"/>
              </a:lnSpc>
              <a:defRPr sz="1859"/>
            </a:lvl1pPr>
            <a:lvl2pPr marL="163392" indent="-163392">
              <a:lnSpc>
                <a:spcPct val="110000"/>
              </a:lnSpc>
              <a:spcBef>
                <a:spcPts val="464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464"/>
              </a:spcBef>
              <a:buNone/>
              <a:defRPr sz="1487"/>
            </a:lvl3pPr>
            <a:lvl4pPr marL="163392" indent="-163392">
              <a:lnSpc>
                <a:spcPct val="110000"/>
              </a:lnSpc>
              <a:spcBef>
                <a:spcPts val="464"/>
              </a:spcBef>
              <a:buFont typeface="Arial" pitchFamily="34" charset="0"/>
              <a:buChar char="•"/>
              <a:defRPr/>
            </a:lvl4pPr>
            <a:lvl5pPr marL="0" indent="0">
              <a:lnSpc>
                <a:spcPct val="110000"/>
              </a:lnSpc>
              <a:spcBef>
                <a:spcPts val="372"/>
              </a:spcBef>
              <a:buNone/>
              <a:defRPr sz="1301"/>
            </a:lvl5pPr>
            <a:lvl6pPr marL="163392" indent="-163392">
              <a:lnSpc>
                <a:spcPct val="110000"/>
              </a:lnSpc>
              <a:spcBef>
                <a:spcPts val="278"/>
              </a:spcBef>
              <a:buFont typeface="Arial" pitchFamily="34" charset="0"/>
              <a:buChar char="•"/>
              <a:defRPr sz="1301"/>
            </a:lvl6pPr>
            <a:lvl7pPr marL="158814" indent="-158814">
              <a:lnSpc>
                <a:spcPct val="110000"/>
              </a:lnSpc>
              <a:spcBef>
                <a:spcPts val="278"/>
              </a:spcBef>
              <a:buFont typeface="Wingdings" pitchFamily="2" charset="2"/>
              <a:buChar char="§"/>
              <a:defRPr sz="1115" baseline="0"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 sz="1115"/>
              <a:t>Sechste Ebene</a:t>
            </a:r>
            <a:endParaRPr lang="de-DE" sz="1115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7" hasCustomPrompt="1"/>
          </p:nvPr>
        </p:nvSpPr>
        <p:spPr>
          <a:xfrm>
            <a:off x="181031" y="4967924"/>
            <a:ext cx="3235325" cy="2052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28053" rtl="0" eaLnBrk="1" fontAlgn="auto" latinLnBrk="0" hangingPunct="1">
              <a:lnSpc>
                <a:spcPct val="110000"/>
              </a:lnSpc>
              <a:spcBef>
                <a:spcPts val="372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87"/>
            </a:lvl1pPr>
          </a:lstStyle>
          <a:p>
            <a:r>
              <a:rPr lang="de-DE" sz="1393" dirty="0"/>
              <a:t>Bild einfügen</a:t>
            </a:r>
            <a:endParaRPr lang="de-DE" dirty="0"/>
          </a:p>
        </p:txBody>
      </p:sp>
      <p:sp>
        <p:nvSpPr>
          <p:cNvPr id="32" name="Bildplatzhalter 3"/>
          <p:cNvSpPr>
            <a:spLocks noGrp="1"/>
          </p:cNvSpPr>
          <p:nvPr>
            <p:ph type="pic" sz="quarter" idx="18" hasCustomPrompt="1"/>
          </p:nvPr>
        </p:nvSpPr>
        <p:spPr>
          <a:xfrm>
            <a:off x="181031" y="2882424"/>
            <a:ext cx="3235325" cy="2052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28053" rtl="0" eaLnBrk="1" fontAlgn="auto" latinLnBrk="0" hangingPunct="1">
              <a:lnSpc>
                <a:spcPct val="110000"/>
              </a:lnSpc>
              <a:spcBef>
                <a:spcPts val="372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87"/>
            </a:lvl1pPr>
          </a:lstStyle>
          <a:p>
            <a:r>
              <a:rPr lang="de-DE" sz="1393" dirty="0"/>
              <a:t>Bild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9873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e Text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189510" y="1728787"/>
            <a:ext cx="489600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89510" y="4104506"/>
            <a:ext cx="4896000" cy="2916000"/>
          </a:xfrm>
          <a:solidFill>
            <a:srgbClr val="556C8A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5248534" y="1728788"/>
            <a:ext cx="4896000" cy="2375720"/>
          </a:xfrm>
          <a:prstGeom prst="round1Rect">
            <a:avLst>
              <a:gd name="adj" fmla="val 2761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5246760" y="4104507"/>
            <a:ext cx="4896000" cy="2915418"/>
          </a:xfrm>
          <a:solidFill>
            <a:srgbClr val="B1B8C9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73437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o mit 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5"/>
            <a:ext cx="7912892" cy="221217"/>
          </a:xfrm>
          <a:prstGeom prst="rect">
            <a:avLst/>
          </a:prstGeo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929" cap="all" baseline="0">
                <a:solidFill>
                  <a:schemeClr val="tx2"/>
                </a:solidFill>
              </a:defRPr>
            </a:lvl1pPr>
            <a:lvl2pPr marL="464024" indent="0" algn="l">
              <a:buNone/>
              <a:defRPr sz="929"/>
            </a:lvl2pPr>
            <a:lvl3pPr marL="928053" indent="0" algn="l">
              <a:buNone/>
              <a:defRPr sz="929"/>
            </a:lvl3pPr>
            <a:lvl4pPr marL="1392082" indent="0" algn="l">
              <a:buNone/>
              <a:defRPr sz="929"/>
            </a:lvl4pPr>
            <a:lvl5pPr marL="1856109" indent="0" algn="l">
              <a:buNone/>
              <a:defRPr sz="929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3350" rIns="0" bIns="33350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464"/>
              </a:spcBef>
            </a:pPr>
            <a:fld id="{D5A78179-C7D0-41DE-BD06-FBF12E3F2B6A}" type="slidenum">
              <a:rPr lang="de-DE" sz="929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464"/>
                </a:spcBef>
              </a:pPr>
              <a:t>‹#›</a:t>
            </a:fld>
            <a:r>
              <a:rPr lang="de-DE" sz="929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3"/>
            <a:ext cx="9590881" cy="7078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788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323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11909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Spalt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ildplatzhalter 2"/>
          <p:cNvSpPr>
            <a:spLocks noGrp="1"/>
          </p:cNvSpPr>
          <p:nvPr>
            <p:ph type="pic" sz="quarter" idx="25" hasCustomPrompt="1"/>
          </p:nvPr>
        </p:nvSpPr>
        <p:spPr>
          <a:xfrm>
            <a:off x="3530272" y="1728787"/>
            <a:ext cx="329031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4" name="Bildplatzhalter 2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179390" y="1728787"/>
            <a:ext cx="3290310" cy="23757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179392" y="4104507"/>
            <a:ext cx="3290887" cy="2915418"/>
          </a:xfrm>
          <a:solidFill>
            <a:schemeClr val="accent1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3" hasCustomPrompt="1"/>
          </p:nvPr>
        </p:nvSpPr>
        <p:spPr>
          <a:xfrm>
            <a:off x="6865521" y="1728787"/>
            <a:ext cx="3290310" cy="2375720"/>
          </a:xfrm>
          <a:prstGeom prst="round1Rect">
            <a:avLst>
              <a:gd name="adj" fmla="val 2761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98825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6865517" y="4104507"/>
            <a:ext cx="3290887" cy="2915418"/>
          </a:xfrm>
          <a:solidFill>
            <a:schemeClr val="accent3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4079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26"/>
          </p:nvPr>
        </p:nvSpPr>
        <p:spPr>
          <a:xfrm>
            <a:off x="3530274" y="4104507"/>
            <a:ext cx="3290887" cy="2915418"/>
          </a:xfrm>
          <a:solidFill>
            <a:schemeClr val="accent2"/>
          </a:solidFill>
        </p:spPr>
        <p:txBody>
          <a:bodyPr lIns="179445" tIns="143556" rIns="107670" bIns="71778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175852" indent="-175852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400">
                <a:solidFill>
                  <a:schemeClr val="bg1"/>
                </a:solidFill>
              </a:defRPr>
            </a:lvl5pPr>
            <a:lvl6pPr marL="175852" indent="-175852">
              <a:buFont typeface="Arial" pitchFamily="34" charset="0"/>
              <a:buChar char="•"/>
              <a:defRPr sz="14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Sechse Ebene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71607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 Folie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179442" y="172878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bg1"/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FontTx/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 sz="1600"/>
            </a:lvl4pPr>
            <a:lvl5pPr marL="0" indent="0">
              <a:buNone/>
              <a:defRPr sz="1400"/>
            </a:lvl5pPr>
            <a:lvl6pPr marL="175852" indent="-175852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  20 pt</a:t>
            </a:r>
          </a:p>
          <a:p>
            <a:pPr lvl="2"/>
            <a:r>
              <a:rPr lang="de-DE"/>
              <a:t>Dritte Ebene   16 pt</a:t>
            </a:r>
          </a:p>
          <a:p>
            <a:pPr lvl="3"/>
            <a:r>
              <a:rPr lang="de-DE"/>
              <a:t>Vierte Ebene  16 pt</a:t>
            </a:r>
          </a:p>
          <a:p>
            <a:pPr lvl="4"/>
            <a:r>
              <a:rPr lang="de-DE"/>
              <a:t>Fünfte Ebene   14 pt</a:t>
            </a:r>
          </a:p>
          <a:p>
            <a:pPr lvl="5"/>
            <a:r>
              <a:rPr lang="de-DE"/>
              <a:t>Sechste Ebene  14 pt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214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o mit 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  <a:prstGeom prst="rect">
            <a:avLst/>
          </a:prstGeo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271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er Hintergrund mit Text und/od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5"/>
          </p:nvPr>
        </p:nvSpPr>
        <p:spPr>
          <a:xfrm>
            <a:off x="228654" y="1735828"/>
            <a:ext cx="9971087" cy="5291137"/>
          </a:xfrm>
          <a:prstGeom prst="round1Rect">
            <a:avLst>
              <a:gd name="adj" fmla="val 1198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sz="2000"/>
            </a:lvl1pPr>
            <a:lvl2pPr marL="175852" indent="-175852">
              <a:buFont typeface="Arial" pitchFamily="34" charset="0"/>
              <a:buChar char="•"/>
              <a:defRPr/>
            </a:lvl2pPr>
            <a:lvl3pPr marL="0" indent="0">
              <a:buNone/>
              <a:defRPr sz="1600"/>
            </a:lvl3pPr>
            <a:lvl4pPr marL="175852" indent="-175852">
              <a:spcBef>
                <a:spcPts val="500"/>
              </a:spcBef>
              <a:buFont typeface="Arial" pitchFamily="34" charset="0"/>
              <a:buChar char="•"/>
              <a:defRPr/>
            </a:lvl4pPr>
            <a:lvl5pPr marL="0" indent="0">
              <a:buNone/>
              <a:defRPr sz="1400"/>
            </a:lvl5pPr>
            <a:lvl6pPr marL="174079" indent="-175852">
              <a:buFont typeface="Arial" pitchFamily="34" charset="0"/>
              <a:buChar char="•"/>
              <a:defRPr sz="14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  <a:endParaRPr lang="de-DE" dirty="0"/>
          </a:p>
        </p:txBody>
      </p:sp>
      <p:sp>
        <p:nvSpPr>
          <p:cNvPr id="109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10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761747"/>
          </a:xfr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000"/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500" baseline="0"/>
            </a:lvl2pPr>
            <a:lvl3pPr marL="0" indent="0">
              <a:buNone/>
              <a:tabLst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Untertitel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65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/66 – Text und Bild (Inhaltsverzeichn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8"/>
          </p:nvPr>
        </p:nvSpPr>
        <p:spPr>
          <a:xfrm>
            <a:off x="179388" y="800100"/>
            <a:ext cx="3236912" cy="6219824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79445" tIns="143556" rIns="179445" bIns="71778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spcBef>
                <a:spcPts val="500"/>
              </a:spcBef>
              <a:defRPr/>
            </a:lvl2pPr>
            <a:lvl3pPr>
              <a:lnSpc>
                <a:spcPct val="110000"/>
              </a:lnSpc>
              <a:spcBef>
                <a:spcPts val="500"/>
              </a:spcBef>
              <a:defRPr/>
            </a:lvl3pPr>
            <a:lvl4pPr>
              <a:lnSpc>
                <a:spcPct val="110000"/>
              </a:lnSpc>
              <a:spcBef>
                <a:spcPts val="400"/>
              </a:spcBef>
              <a:defRPr/>
            </a:lvl4pPr>
            <a:lvl5pPr>
              <a:lnSpc>
                <a:spcPct val="110000"/>
              </a:lnSpc>
              <a:spcBef>
                <a:spcPts val="400"/>
              </a:spcBef>
              <a:defRPr baseline="0"/>
            </a:lvl5pPr>
            <a:lvl6pPr>
              <a:lnSpc>
                <a:spcPct val="110000"/>
              </a:lnSpc>
              <a:spcBef>
                <a:spcPts val="300"/>
              </a:spcBef>
              <a:defRPr/>
            </a:lvl6pPr>
            <a:lvl7pPr marL="178839" indent="-178839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/>
            </a:lvl7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>
            <a:off x="3552826" y="796926"/>
            <a:ext cx="6596062" cy="6222999"/>
          </a:xfrm>
          <a:prstGeom prst="round1Rect">
            <a:avLst>
              <a:gd name="adj" fmla="val 10588"/>
            </a:avLst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1" name="Eine Ecke des Rechtecks abrunden 10"/>
          <p:cNvSpPr/>
          <p:nvPr userDrawn="1"/>
        </p:nvSpPr>
        <p:spPr>
          <a:xfrm rot="10800000" flipV="1">
            <a:off x="3207246" y="6659877"/>
            <a:ext cx="209054" cy="360040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8895" tIns="358895" rIns="358895" bIns="179445" rtlCol="0" anchor="t" anchorCtr="0"/>
          <a:lstStyle/>
          <a:p>
            <a:pPr algn="ctr" defTabSz="998825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798422" y="1080170"/>
            <a:ext cx="5737687" cy="2232248"/>
          </a:xfrm>
        </p:spPr>
        <p:txBody>
          <a:bodyPr/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Bef>
                <a:spcPts val="0"/>
              </a:spcBef>
              <a:spcAft>
                <a:spcPts val="300"/>
              </a:spcAft>
              <a:buNone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ts val="4500"/>
              </a:lnSpc>
              <a:spcBef>
                <a:spcPts val="0"/>
              </a:spcBef>
              <a:buNone/>
              <a:defRPr sz="3500" baseline="0">
                <a:solidFill>
                  <a:schemeClr val="accent2"/>
                </a:solidFill>
              </a:defRPr>
            </a:lvl3pPr>
            <a:lvl4pPr marL="0" indent="0">
              <a:lnSpc>
                <a:spcPts val="1000"/>
              </a:lnSpc>
              <a:spcBef>
                <a:spcPts val="0"/>
              </a:spcBef>
              <a:spcAft>
                <a:spcPts val="500"/>
              </a:spcAft>
              <a:buNone/>
              <a:defRPr sz="1500">
                <a:solidFill>
                  <a:schemeClr val="accent2"/>
                </a:solidFill>
              </a:defRPr>
            </a:lvl4pPr>
            <a:lvl5pPr marL="199765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Headline</a:t>
            </a:r>
          </a:p>
          <a:p>
            <a:pPr lvl="1"/>
            <a:r>
              <a:rPr lang="de-DE"/>
              <a:t>Subhead (2x einrücken) </a:t>
            </a:r>
          </a:p>
          <a:p>
            <a:pPr lvl="2"/>
            <a:r>
              <a:rPr lang="de-DE"/>
              <a:t>Headline EN (3x einrücken)</a:t>
            </a:r>
          </a:p>
          <a:p>
            <a:pPr lvl="3"/>
            <a:r>
              <a:rPr lang="de-DE"/>
              <a:t>Subhead EN (4x einrücken)</a:t>
            </a:r>
            <a:endParaRPr lang="de-DE" dirty="0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862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ild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047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80976" y="796926"/>
            <a:ext cx="3235323" cy="6222999"/>
          </a:xfrm>
          <a:prstGeom prst="round1Rect">
            <a:avLst>
              <a:gd name="adj" fmla="val 19843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</a:lstStyle>
          <a:p>
            <a:r>
              <a:rPr lang="de-DE" sz="1500" dirty="0"/>
              <a:t>Bild einfügen</a:t>
            </a:r>
            <a:endParaRPr lang="de-DE" dirty="0"/>
          </a:p>
        </p:txBody>
      </p:sp>
      <p:sp>
        <p:nvSpPr>
          <p:cNvPr id="15" name="Textplatzhalter 2054"/>
          <p:cNvSpPr>
            <a:spLocks noGrp="1"/>
          </p:cNvSpPr>
          <p:nvPr>
            <p:ph type="body" sz="quarter" idx="13" hasCustomPrompt="1"/>
          </p:nvPr>
        </p:nvSpPr>
        <p:spPr>
          <a:xfrm>
            <a:off x="558007" y="177524"/>
            <a:ext cx="7912892" cy="221217"/>
          </a:xfrm>
        </p:spPr>
        <p:txBody>
          <a:bodyPr wrap="none" lIns="35892" tIns="35892" rIns="35892" bIns="35892">
            <a:noAutofit/>
          </a:bodyPr>
          <a:lstStyle>
            <a:lvl1pPr marL="0" indent="0" algn="l">
              <a:buNone/>
              <a:defRPr sz="1000" cap="all" baseline="0">
                <a:solidFill>
                  <a:schemeClr val="tx2"/>
                </a:solidFill>
              </a:defRPr>
            </a:lvl1pPr>
            <a:lvl2pPr marL="499410" indent="0" algn="l">
              <a:buNone/>
              <a:defRPr sz="1000"/>
            </a:lvl2pPr>
            <a:lvl3pPr marL="998825" indent="0" algn="l">
              <a:buNone/>
              <a:defRPr sz="1000"/>
            </a:lvl3pPr>
            <a:lvl4pPr marL="1498239" indent="0" algn="l">
              <a:buNone/>
              <a:defRPr sz="1000"/>
            </a:lvl4pPr>
            <a:lvl5pPr marL="1997653" indent="0" algn="l">
              <a:buNone/>
              <a:defRPr sz="1000"/>
            </a:lvl5pPr>
          </a:lstStyle>
          <a:p>
            <a:pPr lvl="0"/>
            <a:r>
              <a:rPr lang="de-DE"/>
              <a:t>Kapitel einfügen</a:t>
            </a:r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25960" y="177087"/>
            <a:ext cx="432048" cy="221522"/>
          </a:xfrm>
          <a:prstGeom prst="rect">
            <a:avLst/>
          </a:prstGeom>
        </p:spPr>
        <p:txBody>
          <a:bodyPr vert="horz" lIns="0" tIns="35892" rIns="0" bIns="35892" rtlCol="0" anchor="t" anchorCtr="0"/>
          <a:lstStyle>
            <a:defPPr>
              <a:defRPr lang="de-DE"/>
            </a:defPPr>
            <a:lvl1pPr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98825">
              <a:lnSpc>
                <a:spcPct val="110000"/>
              </a:lnSpc>
              <a:spcBef>
                <a:spcPts val="500"/>
              </a:spcBef>
            </a:pPr>
            <a:fld id="{D5A78179-C7D0-41DE-BD06-FBF12E3F2B6A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 algn="r" defTabSz="998825">
                <a:lnSpc>
                  <a:spcPct val="110000"/>
                </a:lnSpc>
                <a:spcBef>
                  <a:spcPts val="500"/>
                </a:spcBef>
              </a:pPr>
              <a:t>‹#›</a:t>
            </a:fld>
            <a:r>
              <a:rPr lang="de-DE" dirty="0">
                <a:solidFill>
                  <a:srgbClr val="29265B"/>
                </a:solidFill>
              </a:rPr>
              <a:t>  I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54414" y="800103"/>
            <a:ext cx="6596060" cy="1141911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90000"/>
              </a:lnSpc>
              <a:defRPr sz="3000" baseline="0"/>
            </a:lvl1pPr>
            <a:lvl2pPr marL="0" indent="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  <a:defRPr lang="de-DE" sz="2500" dirty="0" smtClean="0"/>
            </a:lvl2pPr>
            <a:lvl3pPr>
              <a:lnSpc>
                <a:spcPct val="90000"/>
              </a:lnSpc>
              <a:spcBef>
                <a:spcPts val="500"/>
              </a:spcBef>
              <a:defRPr/>
            </a:lvl3pPr>
            <a:lvl4pPr>
              <a:lnSpc>
                <a:spcPct val="90000"/>
              </a:lnSpc>
              <a:spcBef>
                <a:spcPts val="400"/>
              </a:spcBef>
              <a:defRPr/>
            </a:lvl4pPr>
            <a:lvl5pPr>
              <a:lnSpc>
                <a:spcPct val="90000"/>
              </a:lnSpc>
              <a:spcBef>
                <a:spcPts val="400"/>
              </a:spcBef>
              <a:defRPr/>
            </a:lvl5pPr>
            <a:lvl6pPr marL="0" indent="0">
              <a:lnSpc>
                <a:spcPct val="90000"/>
              </a:lnSpc>
              <a:spcBef>
                <a:spcPts val="300"/>
              </a:spcBef>
              <a:buNone/>
              <a:defRPr sz="1200"/>
            </a:lvl6pPr>
            <a:lvl7pPr marL="170924" indent="-170924">
              <a:lnSpc>
                <a:spcPct val="9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Titel bearbeiten </a:t>
            </a:r>
          </a:p>
          <a:p>
            <a:pPr lvl="1"/>
            <a:r>
              <a:rPr lang="de-DE"/>
              <a:t>Zweite Ebene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3554414" y="1866900"/>
            <a:ext cx="6596060" cy="5153024"/>
          </a:xfrm>
          <a:solidFill>
            <a:srgbClr val="B8C4D3"/>
          </a:solidFill>
        </p:spPr>
        <p:txBody>
          <a:bodyPr lIns="179445" tIns="143556" rIns="179445" bIns="143556">
            <a:noAutofit/>
          </a:bodyPr>
          <a:lstStyle>
            <a:lvl1pPr>
              <a:lnSpc>
                <a:spcPct val="110000"/>
              </a:lnSpc>
              <a:defRPr sz="2000"/>
            </a:lvl1pPr>
            <a:lvl2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/>
            </a:lvl2pPr>
            <a:lvl3pPr marL="0" indent="0">
              <a:lnSpc>
                <a:spcPct val="110000"/>
              </a:lnSpc>
              <a:spcBef>
                <a:spcPts val="500"/>
              </a:spcBef>
              <a:buNone/>
              <a:defRPr sz="1600"/>
            </a:lvl3pPr>
            <a:lvl4pPr marL="175852" indent="-175852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 baseline="0"/>
            </a:lvl4pPr>
            <a:lvl5pPr marL="0" indent="0">
              <a:lnSpc>
                <a:spcPct val="110000"/>
              </a:lnSpc>
              <a:spcBef>
                <a:spcPts val="400"/>
              </a:spcBef>
              <a:buNone/>
              <a:defRPr sz="1400"/>
            </a:lvl5pPr>
            <a:lvl6pPr marL="170924" indent="-170924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/>
            </a:lvl6pPr>
            <a:lvl7pPr marL="170924" indent="-170924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§"/>
              <a:defRPr sz="1200" baseline="0"/>
            </a:lvl7pPr>
          </a:lstStyle>
          <a:p>
            <a:pPr lvl="0"/>
            <a:r>
              <a:rPr lang="de-DE"/>
              <a:t>Textmasterformat bearbeiten  </a:t>
            </a:r>
          </a:p>
          <a:p>
            <a:pPr lvl="1"/>
            <a:r>
              <a:rPr lang="de-DE"/>
              <a:t>Zweite Ebene 20 pt</a:t>
            </a:r>
          </a:p>
          <a:p>
            <a:pPr lvl="2"/>
            <a:r>
              <a:rPr lang="de-DE"/>
              <a:t>Dritte Ebene 16 pt</a:t>
            </a:r>
          </a:p>
          <a:p>
            <a:pPr lvl="3"/>
            <a:r>
              <a:rPr lang="de-DE"/>
              <a:t>Vierte Ebene 16.pt</a:t>
            </a:r>
          </a:p>
          <a:p>
            <a:pPr lvl="5"/>
            <a:endParaRPr lang="de-DE" sz="1200" dirty="0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78" y="188964"/>
            <a:ext cx="845410" cy="3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8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theme" Target="../theme/theme6.xml"/><Relationship Id="rId8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5942" y="288925"/>
            <a:ext cx="9301163" cy="1200150"/>
          </a:xfrm>
          <a:prstGeom prst="rect">
            <a:avLst/>
          </a:prstGeom>
        </p:spPr>
        <p:txBody>
          <a:bodyPr vert="horz" lIns="91184" tIns="45595" rIns="91184" bIns="45595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42" y="1679622"/>
            <a:ext cx="9301163" cy="4752975"/>
          </a:xfrm>
          <a:prstGeom prst="rect">
            <a:avLst/>
          </a:prstGeom>
        </p:spPr>
        <p:txBody>
          <a:bodyPr vert="horz" lIns="179491" tIns="143593" rIns="107697" bIns="71797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15938" y="6673896"/>
            <a:ext cx="2411412" cy="384175"/>
          </a:xfrm>
          <a:prstGeom prst="rect">
            <a:avLst/>
          </a:prstGeom>
        </p:spPr>
        <p:txBody>
          <a:bodyPr vert="horz" lIns="91184" tIns="45595" rIns="91184" bIns="455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30601" y="6673896"/>
            <a:ext cx="3271838" cy="384175"/>
          </a:xfrm>
          <a:prstGeom prst="rect">
            <a:avLst/>
          </a:prstGeom>
        </p:spPr>
        <p:txBody>
          <a:bodyPr vert="horz" lIns="91184" tIns="45595" rIns="91184" bIns="455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05690" y="6673896"/>
            <a:ext cx="2411412" cy="384175"/>
          </a:xfrm>
          <a:prstGeom prst="rect">
            <a:avLst/>
          </a:prstGeom>
        </p:spPr>
        <p:txBody>
          <a:bodyPr vert="horz" lIns="91184" tIns="45595" rIns="91184" bIns="4559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C695F-F13D-41C8-9F3D-BF11A04B92C1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969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9" r:id="rId3"/>
    <p:sldLayoutId id="2147483688" r:id="rId4"/>
    <p:sldLayoutId id="2147483831" r:id="rId5"/>
    <p:sldLayoutId id="2147483835" r:id="rId6"/>
    <p:sldLayoutId id="2147483988" r:id="rId7"/>
    <p:sldLayoutId id="2147483989" r:id="rId8"/>
    <p:sldLayoutId id="2147483990" r:id="rId9"/>
    <p:sldLayoutId id="2147483991" r:id="rId10"/>
    <p:sldLayoutId id="2147483998" r:id="rId11"/>
    <p:sldLayoutId id="2147483999" r:id="rId12"/>
    <p:sldLayoutId id="2147484000" r:id="rId13"/>
  </p:sldLayoutIdLst>
  <p:hf sldNum="0" hdr="0" ftr="0" dt="0"/>
  <p:txStyles>
    <p:titleStyle>
      <a:lvl1pPr algn="l" defTabSz="911829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1829" rtl="0" eaLnBrk="1" latinLnBrk="0" hangingPunct="1">
        <a:lnSpc>
          <a:spcPct val="110000"/>
        </a:lnSpc>
        <a:spcBef>
          <a:spcPts val="500"/>
        </a:spcBef>
        <a:buFont typeface="Arial" pitchFamily="34" charset="0"/>
        <a:buNone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1829" rtl="0" eaLnBrk="1" latinLnBrk="0" hangingPunct="1">
        <a:lnSpc>
          <a:spcPct val="110000"/>
        </a:lnSpc>
        <a:spcBef>
          <a:spcPts val="5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77294" indent="-177294" algn="l" defTabSz="911829" rtl="0" eaLnBrk="1" latinLnBrk="0" hangingPunct="1">
        <a:lnSpc>
          <a:spcPct val="11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175" indent="0" algn="l" defTabSz="911829" rtl="0" eaLnBrk="1" latinLnBrk="0" hangingPunct="1">
        <a:lnSpc>
          <a:spcPct val="110000"/>
        </a:lnSpc>
        <a:spcBef>
          <a:spcPts val="4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7294" indent="-177294" algn="l" defTabSz="911829" rtl="0" eaLnBrk="1" latinLnBrk="0" hangingPunct="1">
        <a:lnSpc>
          <a:spcPct val="110000"/>
        </a:lnSpc>
        <a:spcBef>
          <a:spcPts val="400"/>
        </a:spcBef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175" indent="0" algn="l" defTabSz="911829" rtl="0" eaLnBrk="1" latinLnBrk="0" hangingPunct="1">
        <a:lnSpc>
          <a:spcPct val="110000"/>
        </a:lnSpc>
        <a:spcBef>
          <a:spcPts val="300"/>
        </a:spcBef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7294" indent="-177294" algn="l" defTabSz="911829" rtl="0" eaLnBrk="1" latinLnBrk="0" hangingPunct="1">
        <a:lnSpc>
          <a:spcPct val="110000"/>
        </a:lnSpc>
        <a:spcBef>
          <a:spcPts val="3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333" indent="-227960" algn="l" defTabSz="9118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239" indent="-227960" algn="l" defTabSz="9118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18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1" algn="l" defTabSz="9118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29" algn="l" defTabSz="9118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36" algn="l" defTabSz="9118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43" algn="l" defTabSz="9118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52" algn="l" defTabSz="9118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64" algn="l" defTabSz="9118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56" algn="l" defTabSz="9118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84" algn="l" defTabSz="9118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6652" y="288370"/>
            <a:ext cx="9299734" cy="1200150"/>
          </a:xfrm>
          <a:prstGeom prst="rect">
            <a:avLst/>
          </a:prstGeom>
        </p:spPr>
        <p:txBody>
          <a:bodyPr vert="horz" lIns="99908" tIns="49952" rIns="99908" bIns="49952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DE" sz="25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6652" y="1680257"/>
            <a:ext cx="9299734" cy="4752261"/>
          </a:xfrm>
          <a:prstGeom prst="rect">
            <a:avLst/>
          </a:prstGeom>
        </p:spPr>
        <p:txBody>
          <a:bodyPr vert="horz" lIns="179491" tIns="143593" rIns="107697" bIns="71797" rtlCol="0">
            <a:noAutofit/>
          </a:bodyPr>
          <a:lstStyle/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 (1x einrücken)</a:t>
            </a:r>
          </a:p>
          <a:p>
            <a:pPr lvl="2"/>
            <a:r>
              <a:rPr lang="de-DE"/>
              <a:t>Dritte Ebene (2x einrücken)</a:t>
            </a:r>
          </a:p>
          <a:p>
            <a:pPr lvl="3"/>
            <a:r>
              <a:rPr lang="de-DE"/>
              <a:t>Vierte Ebene (3x einrücken)</a:t>
            </a:r>
          </a:p>
          <a:p>
            <a:pPr lvl="4"/>
            <a:r>
              <a:rPr lang="de-DE"/>
              <a:t>Fünfte Ebene (4x einrücken)</a:t>
            </a:r>
          </a:p>
          <a:p>
            <a:pPr lvl="5"/>
            <a:r>
              <a:rPr lang="de-DE"/>
              <a:t>Sechste Ebene (5x einrücken)</a:t>
            </a:r>
          </a:p>
          <a:p>
            <a:pPr lvl="6"/>
            <a:r>
              <a:rPr lang="de-DE"/>
              <a:t>Siebte Ebene (5x einrücken)</a:t>
            </a:r>
          </a:p>
          <a:p>
            <a:pPr lvl="7"/>
            <a:r>
              <a:rPr lang="de-DE"/>
              <a:t>Achte Ebene (7x einrücken)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16652" y="6674214"/>
            <a:ext cx="2411042" cy="383381"/>
          </a:xfrm>
          <a:prstGeom prst="rect">
            <a:avLst/>
          </a:prstGeom>
        </p:spPr>
        <p:txBody>
          <a:bodyPr vert="horz" lIns="99908" tIns="49952" rIns="99908" bIns="4995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30459" y="6674214"/>
            <a:ext cx="3272129" cy="383381"/>
          </a:xfrm>
          <a:prstGeom prst="rect">
            <a:avLst/>
          </a:prstGeom>
        </p:spPr>
        <p:txBody>
          <a:bodyPr vert="horz" lIns="99908" tIns="49952" rIns="99908" bIns="4995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05344" y="6674214"/>
            <a:ext cx="2411042" cy="383381"/>
          </a:xfrm>
          <a:prstGeom prst="rect">
            <a:avLst/>
          </a:prstGeom>
        </p:spPr>
        <p:txBody>
          <a:bodyPr vert="horz" lIns="99908" tIns="49952" rIns="99908" bIns="4995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78179-C7D0-41DE-BD06-FBF12E3F2B6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440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61" r:id="rId2"/>
    <p:sldLayoutId id="2147483760" r:id="rId3"/>
    <p:sldLayoutId id="2147483734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828" r:id="rId29"/>
    <p:sldLayoutId id="2147483830" r:id="rId30"/>
    <p:sldLayoutId id="2147483996" r:id="rId31"/>
  </p:sldLayoutIdLst>
  <p:hf sldNum="0" hdr="0" ftr="0" dt="0"/>
  <p:txStyles>
    <p:titleStyle>
      <a:lvl1pPr algn="l" defTabSz="999082" rtl="0" eaLnBrk="1" latinLnBrk="0" hangingPunct="1">
        <a:spcBef>
          <a:spcPct val="0"/>
        </a:spcBef>
        <a:buNone/>
        <a:defRPr sz="3000" b="0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99082" rtl="0" eaLnBrk="1" latinLnBrk="0" hangingPunct="1">
        <a:lnSpc>
          <a:spcPct val="110000"/>
        </a:lnSpc>
        <a:spcBef>
          <a:spcPts val="500"/>
        </a:spcBef>
        <a:buFont typeface="Arial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75898" indent="-175898" algn="l" defTabSz="999082" rtl="0" eaLnBrk="1" latinLnBrk="0" hangingPunct="1">
        <a:lnSpc>
          <a:spcPct val="110000"/>
        </a:lnSpc>
        <a:spcBef>
          <a:spcPts val="5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88" indent="0" algn="l" defTabSz="999082" rtl="0" eaLnBrk="1" latinLnBrk="0" hangingPunct="1">
        <a:lnSpc>
          <a:spcPct val="110000"/>
        </a:lnSpc>
        <a:spcBef>
          <a:spcPts val="500"/>
        </a:spcBef>
        <a:buFont typeface="Arial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98" indent="-175898" algn="l" defTabSz="999082" rtl="0" eaLnBrk="1" latinLnBrk="0" hangingPunct="1">
        <a:lnSpc>
          <a:spcPct val="110000"/>
        </a:lnSpc>
        <a:spcBef>
          <a:spcPts val="5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99082" rtl="0" eaLnBrk="1" latinLnBrk="0" hangingPunct="1">
        <a:lnSpc>
          <a:spcPct val="110000"/>
        </a:lnSpc>
        <a:spcBef>
          <a:spcPts val="400"/>
        </a:spcBef>
        <a:buFont typeface="Arial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5898" indent="-175898" algn="l" defTabSz="999082" rtl="0" eaLnBrk="1" latinLnBrk="0" hangingPunct="1">
        <a:lnSpc>
          <a:spcPct val="110000"/>
        </a:lnSpc>
        <a:spcBef>
          <a:spcPts val="4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99082" rtl="0" eaLnBrk="1" latinLnBrk="0" hangingPunct="1">
        <a:lnSpc>
          <a:spcPct val="110000"/>
        </a:lnSpc>
        <a:spcBef>
          <a:spcPts val="300"/>
        </a:spcBef>
        <a:buFont typeface="Arial" pitchFamily="34" charset="0"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5898" indent="-175898" algn="l" defTabSz="999082" rtl="0" eaLnBrk="1" latinLnBrk="0" hangingPunct="1">
        <a:spcBef>
          <a:spcPts val="3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4246097" indent="-249772" algn="l" defTabSz="9990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9538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9082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8624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8166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717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7244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6787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96326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42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hf sldNum="0" hdr="0" ftr="0" dt="0"/>
  <p:txStyles>
    <p:titleStyle>
      <a:lvl1pPr algn="l" defTabSz="999082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99082" rtl="0" eaLnBrk="1" latinLnBrk="0" hangingPunct="1">
        <a:spcBef>
          <a:spcPct val="20000"/>
        </a:spcBef>
        <a:buFont typeface="Arial" pitchFamily="34" charset="0"/>
        <a:buNone/>
        <a:defRPr sz="25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99082" rtl="0" eaLnBrk="1" latinLnBrk="0" hangingPunct="1">
        <a:spcBef>
          <a:spcPct val="20000"/>
        </a:spcBef>
        <a:buFont typeface="Arial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80475" indent="-180475" algn="l" defTabSz="999082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99082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75" indent="-180475" algn="l" defTabSz="999082" rtl="0" eaLnBrk="1" latinLnBrk="0" hangingPunct="1">
        <a:spcBef>
          <a:spcPct val="20000"/>
        </a:spcBef>
        <a:buFont typeface="Wingdings" pitchFamily="2" charset="2"/>
        <a:buChar char="§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747478" indent="-249772" algn="l" defTabSz="9990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47024" indent="-249772" algn="l" defTabSz="9990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46573" indent="-249772" algn="l" defTabSz="9990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46097" indent="-249772" algn="l" defTabSz="9990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9538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9082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8624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8166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717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7244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6787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96326" algn="l" defTabSz="9990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6652" y="288370"/>
            <a:ext cx="9299734" cy="1200150"/>
          </a:xfrm>
          <a:prstGeom prst="rect">
            <a:avLst/>
          </a:prstGeom>
        </p:spPr>
        <p:txBody>
          <a:bodyPr vert="horz" lIns="99883" tIns="49939" rIns="99883" bIns="49939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DE" sz="25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6652" y="1680261"/>
            <a:ext cx="9299734" cy="4752261"/>
          </a:xfrm>
          <a:prstGeom prst="rect">
            <a:avLst/>
          </a:prstGeom>
        </p:spPr>
        <p:txBody>
          <a:bodyPr vert="horz" lIns="179445" tIns="143556" rIns="107670" bIns="71778" rtlCol="0">
            <a:noAutofit/>
          </a:bodyPr>
          <a:lstStyle/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 (1x einrücken)</a:t>
            </a:r>
          </a:p>
          <a:p>
            <a:pPr lvl="2"/>
            <a:r>
              <a:rPr lang="de-DE"/>
              <a:t>Dritte Ebene (2x einrücken)</a:t>
            </a:r>
          </a:p>
          <a:p>
            <a:pPr lvl="3"/>
            <a:r>
              <a:rPr lang="de-DE"/>
              <a:t>Vierte Ebene (3x einrücken)</a:t>
            </a:r>
          </a:p>
          <a:p>
            <a:pPr lvl="4"/>
            <a:r>
              <a:rPr lang="de-DE"/>
              <a:t>Fünfte Ebene (4x einrücken)</a:t>
            </a:r>
          </a:p>
          <a:p>
            <a:pPr lvl="5"/>
            <a:r>
              <a:rPr lang="de-DE"/>
              <a:t>Sechste Ebene (5x einrücken)</a:t>
            </a:r>
          </a:p>
          <a:p>
            <a:pPr lvl="6"/>
            <a:r>
              <a:rPr lang="de-DE"/>
              <a:t>Siebte Ebene (5x einrücken)</a:t>
            </a:r>
          </a:p>
          <a:p>
            <a:pPr lvl="7"/>
            <a:r>
              <a:rPr lang="de-DE"/>
              <a:t>Achte Ebene (7x einrücken)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16652" y="6674219"/>
            <a:ext cx="2411042" cy="383381"/>
          </a:xfrm>
          <a:prstGeom prst="rect">
            <a:avLst/>
          </a:prstGeom>
        </p:spPr>
        <p:txBody>
          <a:bodyPr vert="horz" lIns="99883" tIns="49939" rIns="99883" bIns="4993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8825"/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30459" y="6674219"/>
            <a:ext cx="3272129" cy="383381"/>
          </a:xfrm>
          <a:prstGeom prst="rect">
            <a:avLst/>
          </a:prstGeom>
        </p:spPr>
        <p:txBody>
          <a:bodyPr vert="horz" lIns="99883" tIns="49939" rIns="99883" bIns="4993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8825"/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05344" y="6674219"/>
            <a:ext cx="2411042" cy="383381"/>
          </a:xfrm>
          <a:prstGeom prst="rect">
            <a:avLst/>
          </a:prstGeom>
        </p:spPr>
        <p:txBody>
          <a:bodyPr vert="horz" lIns="99883" tIns="49939" rIns="99883" bIns="4993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8825"/>
            <a:fld id="{D5A78179-C7D0-41DE-BD06-FBF12E3F2B6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98825"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6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  <p:sldLayoutId id="2147483864" r:id="rId24"/>
    <p:sldLayoutId id="2147483865" r:id="rId25"/>
    <p:sldLayoutId id="2147483866" r:id="rId26"/>
    <p:sldLayoutId id="2147483867" r:id="rId27"/>
    <p:sldLayoutId id="2147483868" r:id="rId28"/>
    <p:sldLayoutId id="2147483869" r:id="rId29"/>
    <p:sldLayoutId id="2147483870" r:id="rId30"/>
    <p:sldLayoutId id="2147483871" r:id="rId31"/>
    <p:sldLayoutId id="2147483872" r:id="rId32"/>
    <p:sldLayoutId id="2147483873" r:id="rId33"/>
  </p:sldLayoutIdLst>
  <p:hf sldNum="0" hdr="0" ftr="0" dt="0"/>
  <p:txStyles>
    <p:titleStyle>
      <a:lvl1pPr algn="l" defTabSz="998825" rtl="0" eaLnBrk="1" latinLnBrk="0" hangingPunct="1">
        <a:spcBef>
          <a:spcPct val="0"/>
        </a:spcBef>
        <a:buNone/>
        <a:defRPr sz="3000" b="0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98825" rtl="0" eaLnBrk="1" latinLnBrk="0" hangingPunct="1">
        <a:lnSpc>
          <a:spcPct val="110000"/>
        </a:lnSpc>
        <a:spcBef>
          <a:spcPts val="500"/>
        </a:spcBef>
        <a:buFont typeface="Arial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75852" indent="-175852" algn="l" defTabSz="998825" rtl="0" eaLnBrk="1" latinLnBrk="0" hangingPunct="1">
        <a:lnSpc>
          <a:spcPct val="110000"/>
        </a:lnSpc>
        <a:spcBef>
          <a:spcPts val="5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88" indent="0" algn="l" defTabSz="998825" rtl="0" eaLnBrk="1" latinLnBrk="0" hangingPunct="1">
        <a:lnSpc>
          <a:spcPct val="110000"/>
        </a:lnSpc>
        <a:spcBef>
          <a:spcPts val="500"/>
        </a:spcBef>
        <a:buFont typeface="Arial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52" indent="-175852" algn="l" defTabSz="998825" rtl="0" eaLnBrk="1" latinLnBrk="0" hangingPunct="1">
        <a:lnSpc>
          <a:spcPct val="110000"/>
        </a:lnSpc>
        <a:spcBef>
          <a:spcPts val="5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98825" rtl="0" eaLnBrk="1" latinLnBrk="0" hangingPunct="1">
        <a:lnSpc>
          <a:spcPct val="110000"/>
        </a:lnSpc>
        <a:spcBef>
          <a:spcPts val="400"/>
        </a:spcBef>
        <a:buFont typeface="Arial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5852" indent="-175852" algn="l" defTabSz="998825" rtl="0" eaLnBrk="1" latinLnBrk="0" hangingPunct="1">
        <a:lnSpc>
          <a:spcPct val="110000"/>
        </a:lnSpc>
        <a:spcBef>
          <a:spcPts val="4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98825" rtl="0" eaLnBrk="1" latinLnBrk="0" hangingPunct="1">
        <a:lnSpc>
          <a:spcPct val="110000"/>
        </a:lnSpc>
        <a:spcBef>
          <a:spcPts val="300"/>
        </a:spcBef>
        <a:buFont typeface="Arial" pitchFamily="34" charset="0"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5852" indent="-175852" algn="l" defTabSz="998825" rtl="0" eaLnBrk="1" latinLnBrk="0" hangingPunct="1">
        <a:spcBef>
          <a:spcPts val="3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4245008" indent="-249708" algn="l" defTabSz="99882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9410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8825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8239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7653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076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6474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5890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95300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5942" y="288925"/>
            <a:ext cx="9301163" cy="1200150"/>
          </a:xfrm>
          <a:prstGeom prst="rect">
            <a:avLst/>
          </a:prstGeom>
        </p:spPr>
        <p:txBody>
          <a:bodyPr vert="horz" lIns="91161" tIns="45584" rIns="91161" bIns="45584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42" y="1679626"/>
            <a:ext cx="9301163" cy="4752975"/>
          </a:xfrm>
          <a:prstGeom prst="rect">
            <a:avLst/>
          </a:prstGeom>
        </p:spPr>
        <p:txBody>
          <a:bodyPr vert="horz" lIns="179445" tIns="143556" rIns="107670" bIns="71778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15938" y="6673900"/>
            <a:ext cx="2411412" cy="384175"/>
          </a:xfrm>
          <a:prstGeom prst="rect">
            <a:avLst/>
          </a:prstGeom>
        </p:spPr>
        <p:txBody>
          <a:bodyPr vert="horz" lIns="91161" tIns="45584" rIns="91161" bIns="455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8825"/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30601" y="6673900"/>
            <a:ext cx="3271838" cy="384175"/>
          </a:xfrm>
          <a:prstGeom prst="rect">
            <a:avLst/>
          </a:prstGeom>
        </p:spPr>
        <p:txBody>
          <a:bodyPr vert="horz" lIns="91161" tIns="45584" rIns="91161" bIns="455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8825"/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05690" y="6673900"/>
            <a:ext cx="2411412" cy="384175"/>
          </a:xfrm>
          <a:prstGeom prst="rect">
            <a:avLst/>
          </a:prstGeom>
        </p:spPr>
        <p:txBody>
          <a:bodyPr vert="horz" lIns="91161" tIns="45584" rIns="91161" bIns="455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8825"/>
            <a:fld id="{0EBC695F-F13D-41C8-9F3D-BF11A04B92C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98825"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2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9" r:id="rId11"/>
    <p:sldLayoutId id="2147483890" r:id="rId12"/>
    <p:sldLayoutId id="2147483891" r:id="rId13"/>
    <p:sldLayoutId id="2147483892" r:id="rId14"/>
    <p:sldLayoutId id="2147483893" r:id="rId15"/>
  </p:sldLayoutIdLst>
  <p:hf sldNum="0" hdr="0" ftr="0" dt="0"/>
  <p:txStyles>
    <p:titleStyle>
      <a:lvl1pPr algn="l" defTabSz="91159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1594" rtl="0" eaLnBrk="1" latinLnBrk="0" hangingPunct="1">
        <a:lnSpc>
          <a:spcPct val="110000"/>
        </a:lnSpc>
        <a:spcBef>
          <a:spcPts val="500"/>
        </a:spcBef>
        <a:buFont typeface="Arial" pitchFamily="34" charset="0"/>
        <a:buNone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1594" rtl="0" eaLnBrk="1" latinLnBrk="0" hangingPunct="1">
        <a:lnSpc>
          <a:spcPct val="110000"/>
        </a:lnSpc>
        <a:spcBef>
          <a:spcPts val="5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77248" indent="-177248" algn="l" defTabSz="911594" rtl="0" eaLnBrk="1" latinLnBrk="0" hangingPunct="1">
        <a:lnSpc>
          <a:spcPct val="11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175" indent="0" algn="l" defTabSz="911594" rtl="0" eaLnBrk="1" latinLnBrk="0" hangingPunct="1">
        <a:lnSpc>
          <a:spcPct val="110000"/>
        </a:lnSpc>
        <a:spcBef>
          <a:spcPts val="4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7248" indent="-177248" algn="l" defTabSz="911594" rtl="0" eaLnBrk="1" latinLnBrk="0" hangingPunct="1">
        <a:lnSpc>
          <a:spcPct val="110000"/>
        </a:lnSpc>
        <a:spcBef>
          <a:spcPts val="400"/>
        </a:spcBef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175" indent="0" algn="l" defTabSz="911594" rtl="0" eaLnBrk="1" latinLnBrk="0" hangingPunct="1">
        <a:lnSpc>
          <a:spcPct val="110000"/>
        </a:lnSpc>
        <a:spcBef>
          <a:spcPts val="300"/>
        </a:spcBef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7248" indent="-177248" algn="l" defTabSz="911594" rtl="0" eaLnBrk="1" latinLnBrk="0" hangingPunct="1">
        <a:lnSpc>
          <a:spcPct val="110000"/>
        </a:lnSpc>
        <a:spcBef>
          <a:spcPts val="3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456" indent="-227902" algn="l" defTabSz="9115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244" indent="-227902" algn="l" defTabSz="9115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1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94" algn="l" defTabSz="911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94" algn="l" defTabSz="911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85" algn="l" defTabSz="911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75" algn="l" defTabSz="911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67" algn="l" defTabSz="911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762" algn="l" defTabSz="911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536" algn="l" defTabSz="911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348" algn="l" defTabSz="9115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6652" y="288370"/>
            <a:ext cx="9299734" cy="1200150"/>
          </a:xfrm>
          <a:prstGeom prst="rect">
            <a:avLst/>
          </a:prstGeom>
        </p:spPr>
        <p:txBody>
          <a:bodyPr vert="horz" lIns="99883" tIns="49939" rIns="99883" bIns="49939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DE" sz="25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6652" y="1680261"/>
            <a:ext cx="9299734" cy="4752261"/>
          </a:xfrm>
          <a:prstGeom prst="rect">
            <a:avLst/>
          </a:prstGeom>
        </p:spPr>
        <p:txBody>
          <a:bodyPr vert="horz" lIns="179445" tIns="143556" rIns="107670" bIns="71778" rtlCol="0">
            <a:noAutofit/>
          </a:bodyPr>
          <a:lstStyle/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 (1x einrücken)</a:t>
            </a:r>
          </a:p>
          <a:p>
            <a:pPr lvl="2"/>
            <a:r>
              <a:rPr lang="de-DE"/>
              <a:t>Dritte Ebene (2x einrücken)</a:t>
            </a:r>
          </a:p>
          <a:p>
            <a:pPr lvl="3"/>
            <a:r>
              <a:rPr lang="de-DE"/>
              <a:t>Vierte Ebene (3x einrücken)</a:t>
            </a:r>
          </a:p>
          <a:p>
            <a:pPr lvl="4"/>
            <a:r>
              <a:rPr lang="de-DE"/>
              <a:t>Fünfte Ebene (4x einrücken)</a:t>
            </a:r>
          </a:p>
          <a:p>
            <a:pPr lvl="5"/>
            <a:r>
              <a:rPr lang="de-DE"/>
              <a:t>Sechste Ebene (5x einrücken)</a:t>
            </a:r>
          </a:p>
          <a:p>
            <a:pPr lvl="6"/>
            <a:r>
              <a:rPr lang="de-DE"/>
              <a:t>Siebte Ebene (5x einrücken)</a:t>
            </a:r>
          </a:p>
          <a:p>
            <a:pPr lvl="7"/>
            <a:r>
              <a:rPr lang="de-DE"/>
              <a:t>Achte Ebene (7x einrücken)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16652" y="6674219"/>
            <a:ext cx="2411042" cy="383381"/>
          </a:xfrm>
          <a:prstGeom prst="rect">
            <a:avLst/>
          </a:prstGeom>
        </p:spPr>
        <p:txBody>
          <a:bodyPr vert="horz" lIns="99883" tIns="49939" rIns="99883" bIns="4993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8825"/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30459" y="6674219"/>
            <a:ext cx="3272129" cy="383381"/>
          </a:xfrm>
          <a:prstGeom prst="rect">
            <a:avLst/>
          </a:prstGeom>
        </p:spPr>
        <p:txBody>
          <a:bodyPr vert="horz" lIns="99883" tIns="49939" rIns="99883" bIns="4993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8825"/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05344" y="6674219"/>
            <a:ext cx="2411042" cy="383381"/>
          </a:xfrm>
          <a:prstGeom prst="rect">
            <a:avLst/>
          </a:prstGeom>
        </p:spPr>
        <p:txBody>
          <a:bodyPr vert="horz" lIns="99883" tIns="49939" rIns="99883" bIns="4993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8825"/>
            <a:fld id="{D5A78179-C7D0-41DE-BD06-FBF12E3F2B6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98825"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6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0" r:id="rId23"/>
    <p:sldLayoutId id="2147483971" r:id="rId24"/>
    <p:sldLayoutId id="2147483972" r:id="rId25"/>
    <p:sldLayoutId id="2147483973" r:id="rId26"/>
    <p:sldLayoutId id="2147483974" r:id="rId27"/>
    <p:sldLayoutId id="2147483975" r:id="rId28"/>
    <p:sldLayoutId id="2147483976" r:id="rId29"/>
    <p:sldLayoutId id="2147483977" r:id="rId30"/>
    <p:sldLayoutId id="2147483978" r:id="rId31"/>
    <p:sldLayoutId id="2147483979" r:id="rId32"/>
    <p:sldLayoutId id="2147483980" r:id="rId33"/>
    <p:sldLayoutId id="2147483982" r:id="rId34"/>
  </p:sldLayoutIdLst>
  <p:hf sldNum="0" hdr="0" ftr="0" dt="0"/>
  <p:txStyles>
    <p:titleStyle>
      <a:lvl1pPr algn="l" defTabSz="998825" rtl="0" eaLnBrk="1" latinLnBrk="0" hangingPunct="1">
        <a:spcBef>
          <a:spcPct val="0"/>
        </a:spcBef>
        <a:buNone/>
        <a:defRPr sz="3000" b="0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98825" rtl="0" eaLnBrk="1" latinLnBrk="0" hangingPunct="1">
        <a:lnSpc>
          <a:spcPct val="110000"/>
        </a:lnSpc>
        <a:spcBef>
          <a:spcPts val="500"/>
        </a:spcBef>
        <a:buFont typeface="Arial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75852" indent="-175852" algn="l" defTabSz="998825" rtl="0" eaLnBrk="1" latinLnBrk="0" hangingPunct="1">
        <a:lnSpc>
          <a:spcPct val="110000"/>
        </a:lnSpc>
        <a:spcBef>
          <a:spcPts val="5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88" indent="0" algn="l" defTabSz="998825" rtl="0" eaLnBrk="1" latinLnBrk="0" hangingPunct="1">
        <a:lnSpc>
          <a:spcPct val="110000"/>
        </a:lnSpc>
        <a:spcBef>
          <a:spcPts val="500"/>
        </a:spcBef>
        <a:buFont typeface="Arial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52" indent="-175852" algn="l" defTabSz="998825" rtl="0" eaLnBrk="1" latinLnBrk="0" hangingPunct="1">
        <a:lnSpc>
          <a:spcPct val="110000"/>
        </a:lnSpc>
        <a:spcBef>
          <a:spcPts val="5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98825" rtl="0" eaLnBrk="1" latinLnBrk="0" hangingPunct="1">
        <a:lnSpc>
          <a:spcPct val="110000"/>
        </a:lnSpc>
        <a:spcBef>
          <a:spcPts val="400"/>
        </a:spcBef>
        <a:buFont typeface="Arial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5852" indent="-175852" algn="l" defTabSz="998825" rtl="0" eaLnBrk="1" latinLnBrk="0" hangingPunct="1">
        <a:lnSpc>
          <a:spcPct val="110000"/>
        </a:lnSpc>
        <a:spcBef>
          <a:spcPts val="4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98825" rtl="0" eaLnBrk="1" latinLnBrk="0" hangingPunct="1">
        <a:lnSpc>
          <a:spcPct val="110000"/>
        </a:lnSpc>
        <a:spcBef>
          <a:spcPts val="300"/>
        </a:spcBef>
        <a:buFont typeface="Arial" pitchFamily="34" charset="0"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5852" indent="-175852" algn="l" defTabSz="998825" rtl="0" eaLnBrk="1" latinLnBrk="0" hangingPunct="1">
        <a:spcBef>
          <a:spcPts val="3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4245008" indent="-249708" algn="l" defTabSz="99882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9410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8825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8239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7653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076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6474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5890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95300" algn="l" defTabSz="998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21.emf"/><Relationship Id="rId18" Type="http://schemas.openxmlformats.org/officeDocument/2006/relationships/image" Target="../media/image51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50.png"/><Relationship Id="rId2" Type="http://schemas.openxmlformats.org/officeDocument/2006/relationships/tags" Target="../tags/tag9.xml"/><Relationship Id="rId16" Type="http://schemas.openxmlformats.org/officeDocument/2006/relationships/image" Target="../media/image49.png"/><Relationship Id="rId1" Type="http://schemas.openxmlformats.org/officeDocument/2006/relationships/vmlDrawing" Target="../drawings/vmlDrawing3.vml"/><Relationship Id="rId6" Type="http://schemas.openxmlformats.org/officeDocument/2006/relationships/tags" Target="../tags/tag13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12.xml"/><Relationship Id="rId15" Type="http://schemas.openxmlformats.org/officeDocument/2006/relationships/image" Target="../media/image48.png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26" Type="http://schemas.openxmlformats.org/officeDocument/2006/relationships/tags" Target="../tags/tag41.xml"/><Relationship Id="rId21" Type="http://schemas.openxmlformats.org/officeDocument/2006/relationships/tags" Target="../tags/tag36.xml"/><Relationship Id="rId34" Type="http://schemas.openxmlformats.org/officeDocument/2006/relationships/tags" Target="../tags/tag49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5" Type="http://schemas.openxmlformats.org/officeDocument/2006/relationships/tags" Target="../tags/tag40.xml"/><Relationship Id="rId33" Type="http://schemas.openxmlformats.org/officeDocument/2006/relationships/tags" Target="../tags/tag48.xml"/><Relationship Id="rId38" Type="http://schemas.openxmlformats.org/officeDocument/2006/relationships/image" Target="../media/image21.emf"/><Relationship Id="rId2" Type="http://schemas.openxmlformats.org/officeDocument/2006/relationships/tags" Target="../tags/tag17.xml"/><Relationship Id="rId16" Type="http://schemas.openxmlformats.org/officeDocument/2006/relationships/tags" Target="../tags/tag31.xml"/><Relationship Id="rId20" Type="http://schemas.openxmlformats.org/officeDocument/2006/relationships/tags" Target="../tags/tag35.xml"/><Relationship Id="rId29" Type="http://schemas.openxmlformats.org/officeDocument/2006/relationships/tags" Target="../tags/tag44.xml"/><Relationship Id="rId1" Type="http://schemas.openxmlformats.org/officeDocument/2006/relationships/vmlDrawing" Target="../drawings/vmlDrawing4.v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24" Type="http://schemas.openxmlformats.org/officeDocument/2006/relationships/tags" Target="../tags/tag39.xml"/><Relationship Id="rId32" Type="http://schemas.openxmlformats.org/officeDocument/2006/relationships/tags" Target="../tags/tag47.xml"/><Relationship Id="rId37" Type="http://schemas.openxmlformats.org/officeDocument/2006/relationships/oleObject" Target="../embeddings/oleObject4.bin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23" Type="http://schemas.openxmlformats.org/officeDocument/2006/relationships/tags" Target="../tags/tag38.xml"/><Relationship Id="rId28" Type="http://schemas.openxmlformats.org/officeDocument/2006/relationships/tags" Target="../tags/tag43.xml"/><Relationship Id="rId36" Type="http://schemas.openxmlformats.org/officeDocument/2006/relationships/notesSlide" Target="../notesSlides/notesSlide10.xml"/><Relationship Id="rId10" Type="http://schemas.openxmlformats.org/officeDocument/2006/relationships/tags" Target="../tags/tag25.xml"/><Relationship Id="rId19" Type="http://schemas.openxmlformats.org/officeDocument/2006/relationships/tags" Target="../tags/tag34.xml"/><Relationship Id="rId31" Type="http://schemas.openxmlformats.org/officeDocument/2006/relationships/tags" Target="../tags/tag46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Relationship Id="rId22" Type="http://schemas.openxmlformats.org/officeDocument/2006/relationships/tags" Target="../tags/tag37.xml"/><Relationship Id="rId27" Type="http://schemas.openxmlformats.org/officeDocument/2006/relationships/tags" Target="../tags/tag42.xml"/><Relationship Id="rId30" Type="http://schemas.openxmlformats.org/officeDocument/2006/relationships/tags" Target="../tags/tag45.xml"/><Relationship Id="rId35" Type="http://schemas.openxmlformats.org/officeDocument/2006/relationships/slideLayout" Target="../slideLayouts/slideLayout13.xml"/><Relationship Id="rId8" Type="http://schemas.openxmlformats.org/officeDocument/2006/relationships/tags" Target="../tags/tag23.xml"/><Relationship Id="rId3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emf"/><Relationship Id="rId18" Type="http://schemas.openxmlformats.org/officeDocument/2006/relationships/image" Target="../media/image70.jpeg"/><Relationship Id="rId26" Type="http://schemas.openxmlformats.org/officeDocument/2006/relationships/image" Target="../media/image78.jpeg"/><Relationship Id="rId39" Type="http://schemas.openxmlformats.org/officeDocument/2006/relationships/image" Target="../media/image90.jpeg"/><Relationship Id="rId21" Type="http://schemas.openxmlformats.org/officeDocument/2006/relationships/image" Target="../media/image73.png"/><Relationship Id="rId34" Type="http://schemas.openxmlformats.org/officeDocument/2006/relationships/image" Target="../media/image86.png"/><Relationship Id="rId42" Type="http://schemas.openxmlformats.org/officeDocument/2006/relationships/image" Target="../media/image93.jpeg"/><Relationship Id="rId47" Type="http://schemas.openxmlformats.org/officeDocument/2006/relationships/image" Target="../media/image98.jpeg"/><Relationship Id="rId50" Type="http://schemas.openxmlformats.org/officeDocument/2006/relationships/image" Target="../media/image101.jpeg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6" Type="http://schemas.openxmlformats.org/officeDocument/2006/relationships/image" Target="../media/image68.jpeg"/><Relationship Id="rId29" Type="http://schemas.openxmlformats.org/officeDocument/2006/relationships/image" Target="../media/image81.png"/><Relationship Id="rId11" Type="http://schemas.openxmlformats.org/officeDocument/2006/relationships/notesSlide" Target="../notesSlides/notesSlide13.xml"/><Relationship Id="rId24" Type="http://schemas.openxmlformats.org/officeDocument/2006/relationships/image" Target="../media/image76.jpeg"/><Relationship Id="rId32" Type="http://schemas.openxmlformats.org/officeDocument/2006/relationships/image" Target="../media/image84.jpeg"/><Relationship Id="rId37" Type="http://schemas.openxmlformats.org/officeDocument/2006/relationships/image" Target="../media/image88.png"/><Relationship Id="rId40" Type="http://schemas.openxmlformats.org/officeDocument/2006/relationships/image" Target="../media/image91.png"/><Relationship Id="rId45" Type="http://schemas.openxmlformats.org/officeDocument/2006/relationships/image" Target="../media/image96.jpeg"/><Relationship Id="rId53" Type="http://schemas.openxmlformats.org/officeDocument/2006/relationships/image" Target="../media/image104.jpeg"/><Relationship Id="rId5" Type="http://schemas.openxmlformats.org/officeDocument/2006/relationships/tags" Target="../tags/tag5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1.png"/><Relationship Id="rId31" Type="http://schemas.openxmlformats.org/officeDocument/2006/relationships/image" Target="../media/image83.jpeg"/><Relationship Id="rId44" Type="http://schemas.openxmlformats.org/officeDocument/2006/relationships/image" Target="../media/image95.jpeg"/><Relationship Id="rId52" Type="http://schemas.openxmlformats.org/officeDocument/2006/relationships/image" Target="../media/image103.jpe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image" Target="../media/image66.jpeg"/><Relationship Id="rId22" Type="http://schemas.openxmlformats.org/officeDocument/2006/relationships/image" Target="../media/image74.jpeg"/><Relationship Id="rId27" Type="http://schemas.openxmlformats.org/officeDocument/2006/relationships/image" Target="../media/image79.jpeg"/><Relationship Id="rId30" Type="http://schemas.openxmlformats.org/officeDocument/2006/relationships/image" Target="../media/image82.jpeg"/><Relationship Id="rId35" Type="http://schemas.openxmlformats.org/officeDocument/2006/relationships/image" Target="../media/image87.jpg"/><Relationship Id="rId43" Type="http://schemas.openxmlformats.org/officeDocument/2006/relationships/image" Target="../media/image94.jpeg"/><Relationship Id="rId48" Type="http://schemas.openxmlformats.org/officeDocument/2006/relationships/image" Target="../media/image99.jpg"/><Relationship Id="rId8" Type="http://schemas.openxmlformats.org/officeDocument/2006/relationships/tags" Target="../tags/tag56.xml"/><Relationship Id="rId51" Type="http://schemas.openxmlformats.org/officeDocument/2006/relationships/image" Target="../media/image102.jpg"/><Relationship Id="rId3" Type="http://schemas.openxmlformats.org/officeDocument/2006/relationships/tags" Target="../tags/tag51.xml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69.png"/><Relationship Id="rId25" Type="http://schemas.openxmlformats.org/officeDocument/2006/relationships/image" Target="../media/image77.jpeg"/><Relationship Id="rId33" Type="http://schemas.openxmlformats.org/officeDocument/2006/relationships/image" Target="../media/image85.jpg"/><Relationship Id="rId38" Type="http://schemas.openxmlformats.org/officeDocument/2006/relationships/image" Target="../media/image89.png"/><Relationship Id="rId46" Type="http://schemas.openxmlformats.org/officeDocument/2006/relationships/image" Target="../media/image97.jpg"/><Relationship Id="rId20" Type="http://schemas.openxmlformats.org/officeDocument/2006/relationships/image" Target="../media/image72.png"/><Relationship Id="rId41" Type="http://schemas.openxmlformats.org/officeDocument/2006/relationships/image" Target="../media/image92.jpeg"/><Relationship Id="rId1" Type="http://schemas.openxmlformats.org/officeDocument/2006/relationships/vmlDrawing" Target="../drawings/vmlDrawing5.vml"/><Relationship Id="rId6" Type="http://schemas.openxmlformats.org/officeDocument/2006/relationships/tags" Target="../tags/tag54.xml"/><Relationship Id="rId15" Type="http://schemas.openxmlformats.org/officeDocument/2006/relationships/image" Target="../media/image67.png"/><Relationship Id="rId23" Type="http://schemas.openxmlformats.org/officeDocument/2006/relationships/image" Target="../media/image75.jpeg"/><Relationship Id="rId28" Type="http://schemas.openxmlformats.org/officeDocument/2006/relationships/image" Target="../media/image80.jpeg"/><Relationship Id="rId36" Type="http://schemas.openxmlformats.org/officeDocument/2006/relationships/image" Target="../media/image30.jpeg"/><Relationship Id="rId49" Type="http://schemas.openxmlformats.org/officeDocument/2006/relationships/image" Target="../media/image10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image" Target="../media/image105.jpe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notesSlide" Target="../notesSlides/notesSlide14.xml"/><Relationship Id="rId2" Type="http://schemas.openxmlformats.org/officeDocument/2006/relationships/tags" Target="../tags/tag58.xml"/><Relationship Id="rId16" Type="http://schemas.openxmlformats.org/officeDocument/2006/relationships/slideLayout" Target="../slideLayouts/slideLayout10.xml"/><Relationship Id="rId20" Type="http://schemas.openxmlformats.org/officeDocument/2006/relationships/image" Target="../media/image21.emf"/><Relationship Id="rId1" Type="http://schemas.openxmlformats.org/officeDocument/2006/relationships/vmlDrawing" Target="../drawings/vmlDrawing6.v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10" Type="http://schemas.openxmlformats.org/officeDocument/2006/relationships/tags" Target="../tags/tag66.xml"/><Relationship Id="rId19" Type="http://schemas.openxmlformats.org/officeDocument/2006/relationships/oleObject" Target="../embeddings/oleObject6.bin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sb.businessschool" TargetMode="External"/><Relationship Id="rId3" Type="http://schemas.openxmlformats.org/officeDocument/2006/relationships/hyperlink" Target="https://youtu.be/OgqfsdDJBFc" TargetMode="External"/><Relationship Id="rId7" Type="http://schemas.openxmlformats.org/officeDocument/2006/relationships/hyperlink" Target="https://www.youtube.com/c/ESBBusinessSchoolRT/" TargetMode="External"/><Relationship Id="rId2" Type="http://schemas.openxmlformats.org/officeDocument/2006/relationships/hyperlink" Target="https://youtu.be/_99HnWjUlF4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nstagram.com/esb.business.school/" TargetMode="External"/><Relationship Id="rId5" Type="http://schemas.openxmlformats.org/officeDocument/2006/relationships/hyperlink" Target="https://www.youtube.com/watch?v=L-X70eAc_3k" TargetMode="External"/><Relationship Id="rId10" Type="http://schemas.openxmlformats.org/officeDocument/2006/relationships/hyperlink" Target="https://www.linkedin.com/school/esb-business-school/" TargetMode="External"/><Relationship Id="rId4" Type="http://schemas.openxmlformats.org/officeDocument/2006/relationships/hyperlink" Target="https://www.youtube.com/watch?v=E76hfxW5iUU" TargetMode="External"/><Relationship Id="rId9" Type="http://schemas.openxmlformats.org/officeDocument/2006/relationships/hyperlink" Target="https://twitter.com/esbreutlingen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tiff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9.jpe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38.jpe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tags" Target="../tags/tag7.xml"/><Relationship Id="rId11" Type="http://schemas.openxmlformats.org/officeDocument/2006/relationships/image" Target="../media/image37.jpeg"/><Relationship Id="rId5" Type="http://schemas.openxmlformats.org/officeDocument/2006/relationships/tags" Target="../tags/tag6.xml"/><Relationship Id="rId10" Type="http://schemas.openxmlformats.org/officeDocument/2006/relationships/image" Target="../media/image21.emf"/><Relationship Id="rId4" Type="http://schemas.openxmlformats.org/officeDocument/2006/relationships/tags" Target="../tags/tag5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extplatzhalter 10"/>
          <p:cNvSpPr txBox="1">
            <a:spLocks/>
          </p:cNvSpPr>
          <p:nvPr/>
        </p:nvSpPr>
        <p:spPr>
          <a:xfrm>
            <a:off x="710407" y="872588"/>
            <a:ext cx="7416800" cy="2304255"/>
          </a:xfrm>
          <a:prstGeom prst="rect">
            <a:avLst/>
          </a:prstGeom>
        </p:spPr>
        <p:txBody>
          <a:bodyPr vert="horz" lIns="179376" tIns="143501" rIns="107628" bIns="71751" rtlCol="0">
            <a:noAutofit/>
          </a:bodyPr>
          <a:lstStyle>
            <a:lvl1pPr marL="0" indent="0" algn="l" defTabSz="914400" rtl="0" eaLnBrk="1" latinLnBrk="0" hangingPunct="1">
              <a:lnSpc>
                <a:spcPts val="3500"/>
              </a:lnSpc>
              <a:spcBef>
                <a:spcPts val="0"/>
              </a:spcBef>
              <a:buFont typeface="Arial" pitchFamily="34" charset="0"/>
              <a:buNone/>
              <a:defRPr sz="3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5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5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None/>
              <a:defRPr sz="25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7800" indent="-1778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prstClr val="white"/>
                </a:solidFill>
              </a:rPr>
              <a:t>ESB Business School</a:t>
            </a:r>
          </a:p>
          <a:p>
            <a:pPr lvl="2"/>
            <a:r>
              <a:rPr lang="de-DE" dirty="0">
                <a:solidFill>
                  <a:prstClr val="white"/>
                </a:solidFill>
              </a:rPr>
              <a:t>at Reutlingen University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9646"/>
          <a:stretch>
            <a:fillRect/>
          </a:stretch>
        </p:blipFill>
        <p:spPr/>
      </p:pic>
      <p:sp>
        <p:nvSpPr>
          <p:cNvPr id="7" name="Textplatzhalter 10"/>
          <p:cNvSpPr txBox="1">
            <a:spLocks/>
          </p:cNvSpPr>
          <p:nvPr/>
        </p:nvSpPr>
        <p:spPr>
          <a:xfrm>
            <a:off x="1015207" y="1177392"/>
            <a:ext cx="7416800" cy="2304255"/>
          </a:xfrm>
          <a:prstGeom prst="rect">
            <a:avLst/>
          </a:prstGeom>
        </p:spPr>
        <p:txBody>
          <a:bodyPr vert="horz" lIns="179331" tIns="143464" rIns="107601" bIns="71732" rtlCol="0">
            <a:noAutofit/>
          </a:bodyPr>
          <a:lstStyle>
            <a:lvl1pPr marL="0" indent="0" algn="l" defTabSz="914400" rtl="0" eaLnBrk="1" latinLnBrk="0" hangingPunct="1">
              <a:lnSpc>
                <a:spcPts val="3500"/>
              </a:lnSpc>
              <a:spcBef>
                <a:spcPts val="0"/>
              </a:spcBef>
              <a:buFont typeface="Arial" pitchFamily="34" charset="0"/>
              <a:buNone/>
              <a:defRPr sz="3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5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5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None/>
              <a:defRPr sz="25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7800" indent="-1778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ESB Business School</a:t>
            </a:r>
          </a:p>
          <a:p>
            <a:pPr lvl="2"/>
            <a:r>
              <a:rPr lang="de-DE" dirty="0"/>
              <a:t>Reutlingen University</a:t>
            </a:r>
          </a:p>
        </p:txBody>
      </p:sp>
    </p:spTree>
    <p:extLst>
      <p:ext uri="{BB962C8B-B14F-4D97-AF65-F5344CB8AC3E}">
        <p14:creationId xmlns:p14="http://schemas.microsoft.com/office/powerpoint/2010/main" val="4273497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9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8" name="Textplatzhalter 10267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facts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esb</a:t>
            </a:r>
            <a:r>
              <a:rPr lang="de-DE" dirty="0"/>
              <a:t> business school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558010" y="761643"/>
            <a:ext cx="9590881" cy="415498"/>
          </a:xfrm>
        </p:spPr>
        <p:txBody>
          <a:bodyPr/>
          <a:lstStyle/>
          <a:p>
            <a:r>
              <a:rPr lang="de-DE" dirty="0" err="1"/>
              <a:t>Accreditations</a:t>
            </a:r>
            <a:endParaRPr lang="de-DE" dirty="0"/>
          </a:p>
        </p:txBody>
      </p:sp>
      <p:sp>
        <p:nvSpPr>
          <p:cNvPr id="40" name="Textplatzhalter 3"/>
          <p:cNvSpPr>
            <a:spLocks noGrp="1"/>
          </p:cNvSpPr>
          <p:nvPr>
            <p:ph type="body" sz="quarter" idx="22"/>
          </p:nvPr>
        </p:nvSpPr>
        <p:spPr>
          <a:xfrm>
            <a:off x="179388" y="3525838"/>
            <a:ext cx="2466000" cy="3494087"/>
          </a:xfrm>
        </p:spPr>
        <p:txBody>
          <a:bodyPr/>
          <a:lstStyle/>
          <a:p>
            <a:r>
              <a:rPr lang="en-US" sz="1800" dirty="0" err="1"/>
              <a:t>Programme</a:t>
            </a:r>
            <a:r>
              <a:rPr lang="en-US" sz="1800" dirty="0"/>
              <a:t>- accredited professional degrees in cooperation with the Knowledge Foundation</a:t>
            </a:r>
            <a:endParaRPr lang="de-DE" sz="1800" dirty="0"/>
          </a:p>
        </p:txBody>
      </p:sp>
      <p:sp>
        <p:nvSpPr>
          <p:cNvPr id="41" name="Textplatzhalter 5"/>
          <p:cNvSpPr>
            <a:spLocks noGrp="1"/>
          </p:cNvSpPr>
          <p:nvPr>
            <p:ph type="body" sz="quarter" idx="24"/>
          </p:nvPr>
        </p:nvSpPr>
        <p:spPr>
          <a:xfrm>
            <a:off x="7684475" y="3525838"/>
            <a:ext cx="2466000" cy="3494087"/>
          </a:xfrm>
        </p:spPr>
        <p:txBody>
          <a:bodyPr/>
          <a:lstStyle/>
          <a:p>
            <a:r>
              <a:rPr lang="en-US" sz="1800" dirty="0"/>
              <a:t>National and international accreditations as part of the strategic quality approach of ESB Business School</a:t>
            </a:r>
            <a:endParaRPr lang="de-DE" sz="1800" dirty="0"/>
          </a:p>
        </p:txBody>
      </p:sp>
      <p:sp>
        <p:nvSpPr>
          <p:cNvPr id="42" name="Textplatzhalter 7"/>
          <p:cNvSpPr>
            <a:spLocks noGrp="1"/>
          </p:cNvSpPr>
          <p:nvPr>
            <p:ph type="body" sz="quarter" idx="26"/>
          </p:nvPr>
        </p:nvSpPr>
        <p:spPr>
          <a:xfrm>
            <a:off x="5182780" y="3525838"/>
            <a:ext cx="2466000" cy="3494087"/>
          </a:xfrm>
          <a:solidFill>
            <a:srgbClr val="6C84A4"/>
          </a:solidFill>
        </p:spPr>
        <p:txBody>
          <a:bodyPr/>
          <a:lstStyle/>
          <a:p>
            <a:r>
              <a:rPr lang="en-US" sz="1800" dirty="0"/>
              <a:t>ESB as top AACSB accredited business school</a:t>
            </a:r>
            <a:endParaRPr lang="de-DE" sz="1800" dirty="0"/>
          </a:p>
          <a:p>
            <a:endParaRPr lang="de-DE" dirty="0"/>
          </a:p>
        </p:txBody>
      </p:sp>
      <p:sp>
        <p:nvSpPr>
          <p:cNvPr id="43" name="Rechteck 42"/>
          <p:cNvSpPr/>
          <p:nvPr/>
        </p:nvSpPr>
        <p:spPr>
          <a:xfrm>
            <a:off x="179388" y="1728788"/>
            <a:ext cx="2466000" cy="179705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6" name="Rectangle 23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214678" y="1728788"/>
            <a:ext cx="2434101" cy="179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/>
            <a:endParaRPr lang="de-DE" dirty="0"/>
          </a:p>
        </p:txBody>
      </p:sp>
      <p:sp>
        <p:nvSpPr>
          <p:cNvPr id="48" name="Rectangle 7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2691880" y="1728788"/>
            <a:ext cx="2449462" cy="17970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/>
            <a:endParaRPr lang="de-DE" dirty="0"/>
          </a:p>
        </p:txBody>
      </p:sp>
      <p:sp>
        <p:nvSpPr>
          <p:cNvPr id="49" name="Round Single Corner Rectangle 26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7707846" y="1728786"/>
            <a:ext cx="2447985" cy="1797052"/>
          </a:xfrm>
          <a:prstGeom prst="round1Rect">
            <a:avLst>
              <a:gd name="adj" fmla="val 2532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1" tIns="45584" rIns="91161" bIns="45584" rtlCol="0" anchor="ctr"/>
          <a:lstStyle/>
          <a:p>
            <a:pPr algn="ctr"/>
            <a:endParaRPr lang="de-DE" dirty="0"/>
          </a:p>
        </p:txBody>
      </p:sp>
      <p:grpSp>
        <p:nvGrpSpPr>
          <p:cNvPr id="50" name="Group 22"/>
          <p:cNvGrpSpPr/>
          <p:nvPr/>
        </p:nvGrpSpPr>
        <p:grpSpPr>
          <a:xfrm>
            <a:off x="8280477" y="1887542"/>
            <a:ext cx="864563" cy="1135278"/>
            <a:chOff x="7929647" y="2175283"/>
            <a:chExt cx="1162050" cy="1500848"/>
          </a:xfrm>
        </p:grpSpPr>
        <p:sp>
          <p:nvSpPr>
            <p:cNvPr id="51" name="Rectangle 21"/>
            <p:cNvSpPr/>
            <p:nvPr>
              <p:custDataLst>
                <p:tags r:id="rId8"/>
              </p:custDataLst>
            </p:nvPr>
          </p:nvSpPr>
          <p:spPr>
            <a:xfrm>
              <a:off x="7929647" y="2870925"/>
              <a:ext cx="805206" cy="805206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2" name="Picture 22" descr="haken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647" y="2175283"/>
              <a:ext cx="1162050" cy="1482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Grafik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12" y="1887542"/>
            <a:ext cx="1540174" cy="1540174"/>
          </a:xfrm>
          <a:prstGeom prst="rect">
            <a:avLst/>
          </a:prstGeom>
        </p:spPr>
      </p:pic>
      <p:sp>
        <p:nvSpPr>
          <p:cNvPr id="54" name="Textplatzhalter 7"/>
          <p:cNvSpPr txBox="1">
            <a:spLocks/>
          </p:cNvSpPr>
          <p:nvPr/>
        </p:nvSpPr>
        <p:spPr>
          <a:xfrm>
            <a:off x="2681083" y="3545595"/>
            <a:ext cx="2466000" cy="3494087"/>
          </a:xfrm>
          <a:prstGeom prst="rect">
            <a:avLst/>
          </a:prstGeom>
          <a:solidFill>
            <a:srgbClr val="566D8C"/>
          </a:solidFill>
        </p:spPr>
        <p:txBody>
          <a:bodyPr vert="horz" lIns="179445" tIns="143556" rIns="107670" bIns="71778" rtlCol="0">
            <a:noAutofit/>
          </a:bodyPr>
          <a:lstStyle>
            <a:lvl1pPr marL="0" indent="0" algn="l" defTabSz="911829" rtl="0" eaLnBrk="1" latinLnBrk="0" hangingPunct="1">
              <a:lnSpc>
                <a:spcPct val="110000"/>
              </a:lnSpc>
              <a:spcBef>
                <a:spcPts val="5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5852" indent="-175852" algn="l" defTabSz="911829" rtl="0" eaLnBrk="1" latinLnBrk="0" hangingPunct="1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1829" rtl="0" eaLnBrk="1" latinLnBrk="0" hangingPunct="1">
              <a:lnSpc>
                <a:spcPct val="11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5852" indent="-175852" algn="l" defTabSz="911829" rtl="0" eaLnBrk="1" latinLnBrk="0" hangingPunct="1">
              <a:lnSpc>
                <a:spcPct val="110000"/>
              </a:lnSpc>
              <a:spcBef>
                <a:spcPts val="5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1829" rtl="0" eaLnBrk="1" latinLnBrk="0" hangingPunct="1">
              <a:lnSpc>
                <a:spcPct val="110000"/>
              </a:lnSpc>
              <a:spcBef>
                <a:spcPts val="400"/>
              </a:spcBef>
              <a:buFont typeface="Arial" pitchFamily="34" charset="0"/>
              <a:buNone/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5852" indent="-175852" algn="l" defTabSz="911829" rtl="0" eaLnBrk="1" latinLnBrk="0" hangingPunct="1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7294" indent="-177294" algn="l" defTabSz="911829" rtl="0" eaLnBrk="1" latinLnBrk="0" hangingPunct="1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19333" indent="-227960" algn="l" defTabSz="91182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5239" indent="-227960" algn="l" defTabSz="91182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1800" dirty="0"/>
              <a:t>ESB Quality Management accreditation according to the German Accreditation Council</a:t>
            </a:r>
            <a:endParaRPr lang="de-DE" sz="1800" dirty="0"/>
          </a:p>
          <a:p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24" y="2189233"/>
            <a:ext cx="2149841" cy="72557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5" y="2127358"/>
            <a:ext cx="954720" cy="954720"/>
          </a:xfrm>
          <a:prstGeom prst="rect">
            <a:avLst/>
          </a:prstGeom>
        </p:spPr>
      </p:pic>
      <p:pic>
        <p:nvPicPr>
          <p:cNvPr id="22" name="fancybox-im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1482" y="2139055"/>
            <a:ext cx="931325" cy="93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9283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platzhalter 5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Welcome – </a:t>
            </a:r>
            <a:r>
              <a:rPr lang="de-DE" dirty="0" err="1"/>
              <a:t>Dorms</a:t>
            </a:r>
            <a:r>
              <a:rPr lang="de-DE" dirty="0"/>
              <a:t>, Course </a:t>
            </a:r>
            <a:r>
              <a:rPr lang="de-DE" dirty="0" err="1"/>
              <a:t>Selection</a:t>
            </a:r>
            <a:r>
              <a:rPr lang="de-DE" dirty="0"/>
              <a:t>, </a:t>
            </a:r>
            <a:r>
              <a:rPr lang="de-DE" dirty="0" err="1"/>
              <a:t>Buddies</a:t>
            </a:r>
            <a:endParaRPr lang="de-DE" dirty="0"/>
          </a:p>
          <a:p>
            <a:endParaRPr lang="de-DE" dirty="0"/>
          </a:p>
        </p:txBody>
      </p:sp>
      <p:sp>
        <p:nvSpPr>
          <p:cNvPr id="15" name="Textplatzhalter 18"/>
          <p:cNvSpPr>
            <a:spLocks noGrp="1"/>
          </p:cNvSpPr>
          <p:nvPr>
            <p:ph type="body" sz="quarter" idx="15"/>
          </p:nvPr>
        </p:nvSpPr>
        <p:spPr>
          <a:xfrm>
            <a:off x="558006" y="761628"/>
            <a:ext cx="9590881" cy="415498"/>
          </a:xfrm>
        </p:spPr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I </a:t>
            </a:r>
            <a:r>
              <a:rPr lang="de-DE" dirty="0" err="1"/>
              <a:t>study</a:t>
            </a:r>
            <a:r>
              <a:rPr lang="de-DE" dirty="0"/>
              <a:t> at ESB Business School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Why should I study at ESB Business School_ Explained in one minute. (1080p_30fps_H264-128kbit_AAC)">
            <a:hlinkClick r:id="" action="ppaction://media"/>
            <a:extLst>
              <a:ext uri="{FF2B5EF4-FFF2-40B4-BE49-F238E27FC236}">
                <a16:creationId xmlns:a16="http://schemas.microsoft.com/office/drawing/2014/main" id="{72C25333-E4A7-41A1-93C9-C5227B2B9A80}"/>
              </a:ext>
            </a:extLst>
          </p:cNvPr>
          <p:cNvPicPr>
            <a:picLocks noGrp="1" noChangeAspect="1"/>
          </p:cNvPicPr>
          <p:nvPr>
            <p:ph sz="quarter" idx="2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963" y="1728788"/>
            <a:ext cx="9405937" cy="5291137"/>
          </a:xfrm>
        </p:spPr>
      </p:pic>
    </p:spTree>
    <p:extLst>
      <p:ext uri="{BB962C8B-B14F-4D97-AF65-F5344CB8AC3E}">
        <p14:creationId xmlns:p14="http://schemas.microsoft.com/office/powerpoint/2010/main" val="420574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25"/>
            <p:custDataLst>
              <p:tags r:id="rId2"/>
            </p:custDataLst>
          </p:nvPr>
        </p:nvSpPr>
        <p:spPr>
          <a:xfrm>
            <a:off x="340300" y="1270212"/>
            <a:ext cx="9971087" cy="5844691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6" name="Rectangle 33"/>
          <p:cNvSpPr/>
          <p:nvPr>
            <p:custDataLst>
              <p:tags r:id="rId3"/>
            </p:custDataLst>
          </p:nvPr>
        </p:nvSpPr>
        <p:spPr>
          <a:xfrm>
            <a:off x="1872550" y="2739891"/>
            <a:ext cx="7772381" cy="2880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de-DE"/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3" name="think-cell Slide" r:id="rId37" imgW="360" imgH="360" progId="">
                  <p:embed/>
                </p:oleObj>
              </mc:Choice>
              <mc:Fallback>
                <p:oleObj name="think-cell Slide" r:id="rId37" imgW="360" imgH="360" progId="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platzhalter 2"/>
          <p:cNvSpPr>
            <a:spLocks noGrp="1"/>
          </p:cNvSpPr>
          <p:nvPr>
            <p:ph type="body" sz="quarter" idx="15"/>
            <p:custDataLst>
              <p:tags r:id="rId5"/>
            </p:custDataLst>
          </p:nvPr>
        </p:nvSpPr>
        <p:spPr>
          <a:xfrm>
            <a:off x="340296" y="761628"/>
            <a:ext cx="9590881" cy="387798"/>
          </a:xfrm>
        </p:spPr>
        <p:txBody>
          <a:bodyPr/>
          <a:lstStyle/>
          <a:p>
            <a:r>
              <a:rPr lang="de-DE" sz="2800" dirty="0"/>
              <a:t>ESB Business </a:t>
            </a:r>
            <a:r>
              <a:rPr lang="de-DE" sz="2800" dirty="0" err="1"/>
              <a:t>School‘s</a:t>
            </a:r>
            <a:r>
              <a:rPr lang="de-DE" sz="2800" dirty="0"/>
              <a:t> </a:t>
            </a:r>
            <a:r>
              <a:rPr lang="de-DE" sz="2800" dirty="0" err="1"/>
              <a:t>programme</a:t>
            </a:r>
            <a:r>
              <a:rPr lang="de-DE" sz="2800" dirty="0"/>
              <a:t> </a:t>
            </a:r>
            <a:r>
              <a:rPr lang="de-DE" sz="2800" dirty="0" err="1"/>
              <a:t>portfolio</a:t>
            </a:r>
            <a:endParaRPr lang="de-DE" sz="2800" dirty="0"/>
          </a:p>
        </p:txBody>
      </p:sp>
      <p:sp>
        <p:nvSpPr>
          <p:cNvPr id="25" name="Textfeld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492372" y="1984951"/>
            <a:ext cx="1106229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9pPr>
          </a:lstStyle>
          <a:p>
            <a:pPr algn="r">
              <a:defRPr/>
            </a:pPr>
            <a:r>
              <a:rPr lang="de-DE" sz="2000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MBA</a:t>
            </a:r>
          </a:p>
        </p:txBody>
      </p:sp>
      <p:sp>
        <p:nvSpPr>
          <p:cNvPr id="26" name="Textfeld 30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492372" y="3968229"/>
            <a:ext cx="1106229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9pPr>
          </a:lstStyle>
          <a:p>
            <a:pPr algn="r">
              <a:defRPr/>
            </a:pPr>
            <a:r>
              <a:rPr lang="de-DE" sz="2000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Master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degree</a:t>
            </a:r>
            <a:r>
              <a:rPr lang="de-DE" dirty="0"/>
              <a:t> </a:t>
            </a:r>
            <a:r>
              <a:rPr lang="de-DE" dirty="0" err="1"/>
              <a:t>programmes</a:t>
            </a:r>
            <a:endParaRPr lang="de-DE" dirty="0"/>
          </a:p>
        </p:txBody>
      </p:sp>
      <p:sp>
        <p:nvSpPr>
          <p:cNvPr id="62" name="Textfeld 34"/>
          <p:cNvSpPr txBox="1"/>
          <p:nvPr>
            <p:custDataLst>
              <p:tags r:id="rId8"/>
            </p:custDataLst>
          </p:nvPr>
        </p:nvSpPr>
        <p:spPr bwMode="auto">
          <a:xfrm>
            <a:off x="2082953" y="4570541"/>
            <a:ext cx="2542379" cy="3077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16" tIns="45709" rIns="91416" bIns="45709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n-lt"/>
              </a:rPr>
              <a:t>Further Education Programmes</a:t>
            </a:r>
            <a:endParaRPr lang="de-DE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63" name="Textfeld 30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492370" y="6044395"/>
            <a:ext cx="1106229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Helvetica" charset="0"/>
                <a:ea typeface="MS PGothic" pitchFamily="34" charset="-128"/>
                <a:cs typeface="+mn-cs"/>
              </a:defRPr>
            </a:lvl9pPr>
          </a:lstStyle>
          <a:p>
            <a:pPr algn="r">
              <a:defRPr/>
            </a:pPr>
            <a:r>
              <a:rPr lang="de-DE" sz="2000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Bachelor</a:t>
            </a:r>
          </a:p>
        </p:txBody>
      </p:sp>
      <p:grpSp>
        <p:nvGrpSpPr>
          <p:cNvPr id="107531" name="Gruppieren 107530"/>
          <p:cNvGrpSpPr/>
          <p:nvPr/>
        </p:nvGrpSpPr>
        <p:grpSpPr>
          <a:xfrm>
            <a:off x="2169938" y="2988275"/>
            <a:ext cx="4708491" cy="1288547"/>
            <a:chOff x="2169935" y="2972024"/>
            <a:chExt cx="4708491" cy="1288547"/>
          </a:xfrm>
        </p:grpSpPr>
        <p:grpSp>
          <p:nvGrpSpPr>
            <p:cNvPr id="107530" name="Gruppieren 107529"/>
            <p:cNvGrpSpPr/>
            <p:nvPr/>
          </p:nvGrpSpPr>
          <p:grpSpPr>
            <a:xfrm>
              <a:off x="2169935" y="2972024"/>
              <a:ext cx="2168114" cy="1288547"/>
              <a:chOff x="2169935" y="2972024"/>
              <a:chExt cx="2168114" cy="1288547"/>
            </a:xfrm>
          </p:grpSpPr>
          <p:sp>
            <p:nvSpPr>
              <p:cNvPr id="40" name="Rectangle 39"/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>
              <a:xfrm>
                <a:off x="2169935" y="2972024"/>
                <a:ext cx="2160000" cy="59808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90000"/>
                  </a:lnSpc>
                </a:pPr>
                <a:r>
                  <a:rPr lang="de-DE" sz="1600" b="1" dirty="0">
                    <a:solidFill>
                      <a:srgbClr val="124162"/>
                    </a:solidFill>
                  </a:rPr>
                  <a:t>IBD</a:t>
                </a:r>
              </a:p>
              <a:p>
                <a:pPr lvl="0" algn="ctr">
                  <a:lnSpc>
                    <a:spcPct val="90000"/>
                  </a:lnSpc>
                </a:pPr>
                <a:r>
                  <a:rPr lang="de-DE" sz="1200" dirty="0">
                    <a:solidFill>
                      <a:prstClr val="black"/>
                    </a:solidFill>
                  </a:rPr>
                  <a:t>International Business Development</a:t>
                </a:r>
              </a:p>
            </p:txBody>
          </p:sp>
          <p:sp>
            <p:nvSpPr>
              <p:cNvPr id="66" name="Rectangle 39"/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>
              <a:xfrm>
                <a:off x="2178049" y="3662971"/>
                <a:ext cx="2160000" cy="5976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90000"/>
                  </a:lnSpc>
                </a:pPr>
                <a:r>
                  <a:rPr lang="de-DE" sz="1600" b="1" dirty="0">
                    <a:solidFill>
                      <a:srgbClr val="124162"/>
                    </a:solidFill>
                  </a:rPr>
                  <a:t>IACT</a:t>
                </a:r>
              </a:p>
              <a:p>
                <a:pPr lvl="0" algn="ctr">
                  <a:lnSpc>
                    <a:spcPct val="90000"/>
                  </a:lnSpc>
                </a:pPr>
                <a:r>
                  <a:rPr lang="de-DE" sz="1200" dirty="0">
                    <a:solidFill>
                      <a:prstClr val="black"/>
                    </a:solidFill>
                  </a:rPr>
                  <a:t>International Accounting, Controlling </a:t>
                </a:r>
                <a:r>
                  <a:rPr lang="de-DE" sz="1200" dirty="0" err="1">
                    <a:solidFill>
                      <a:prstClr val="black"/>
                    </a:solidFill>
                  </a:rPr>
                  <a:t>and</a:t>
                </a:r>
                <a:r>
                  <a:rPr lang="de-DE" sz="1200" dirty="0">
                    <a:solidFill>
                      <a:prstClr val="black"/>
                    </a:solidFill>
                  </a:rPr>
                  <a:t> Taxation</a:t>
                </a:r>
              </a:p>
            </p:txBody>
          </p:sp>
        </p:grpSp>
        <p:sp>
          <p:nvSpPr>
            <p:cNvPr id="68" name="Rectangle 39"/>
            <p:cNvSpPr>
              <a:spLocks/>
            </p:cNvSpPr>
            <p:nvPr>
              <p:custDataLst>
                <p:tags r:id="rId31"/>
              </p:custDataLst>
            </p:nvPr>
          </p:nvSpPr>
          <p:spPr>
            <a:xfrm>
              <a:off x="4718426" y="2972509"/>
              <a:ext cx="2160000" cy="597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</a:pPr>
              <a:r>
                <a:rPr lang="de-DE" sz="1600" b="1" dirty="0">
                  <a:solidFill>
                    <a:srgbClr val="124162"/>
                  </a:solidFill>
                </a:rPr>
                <a:t>MGMDC</a:t>
              </a:r>
            </a:p>
            <a:p>
              <a:pPr lvl="0" algn="ctr">
                <a:lnSpc>
                  <a:spcPct val="9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Global Management and Digital Competencies 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39"/>
            <p:cNvSpPr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4718426" y="3662971"/>
              <a:ext cx="2160000" cy="597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</a:pPr>
              <a:r>
                <a:rPr lang="de-DE" sz="1600" b="1" dirty="0">
                  <a:solidFill>
                    <a:srgbClr val="124162"/>
                  </a:solidFill>
                </a:rPr>
                <a:t>EMS</a:t>
              </a:r>
            </a:p>
            <a:p>
              <a:pPr lvl="0" algn="ctr">
                <a:lnSpc>
                  <a:spcPct val="90000"/>
                </a:lnSpc>
              </a:pPr>
              <a:r>
                <a:rPr lang="de-DE" sz="1200" dirty="0">
                  <a:solidFill>
                    <a:prstClr val="black"/>
                  </a:solidFill>
                </a:rPr>
                <a:t>European Management Studies</a:t>
              </a:r>
            </a:p>
          </p:txBody>
        </p:sp>
      </p:grpSp>
      <p:sp>
        <p:nvSpPr>
          <p:cNvPr id="74" name="Rectangle 39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7218251" y="2988275"/>
            <a:ext cx="2160000" cy="59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lvl="0" algn="ctr">
              <a:lnSpc>
                <a:spcPct val="90000"/>
              </a:lnSpc>
            </a:pPr>
            <a:r>
              <a:rPr lang="de-DE" sz="1600" b="1" dirty="0">
                <a:solidFill>
                  <a:srgbClr val="124162"/>
                </a:solidFill>
              </a:rPr>
              <a:t>MOM</a:t>
            </a:r>
          </a:p>
          <a:p>
            <a:pPr lvl="0" algn="ctr">
              <a:lnSpc>
                <a:spcPct val="90000"/>
              </a:lnSpc>
            </a:pPr>
            <a:r>
              <a:rPr lang="de-DE" sz="1200" dirty="0" err="1">
                <a:solidFill>
                  <a:prstClr val="black"/>
                </a:solidFill>
              </a:rPr>
              <a:t>Operations</a:t>
            </a:r>
            <a:r>
              <a:rPr lang="de-DE" sz="1200" dirty="0">
                <a:solidFill>
                  <a:prstClr val="black"/>
                </a:solidFill>
              </a:rPr>
              <a:t> Management</a:t>
            </a:r>
          </a:p>
        </p:txBody>
      </p:sp>
      <p:sp>
        <p:nvSpPr>
          <p:cNvPr id="78" name="Rectangle 39"/>
          <p:cNvSpPr>
            <a:spLocks/>
          </p:cNvSpPr>
          <p:nvPr>
            <p:custDataLst>
              <p:tags r:id="rId11"/>
            </p:custDataLst>
          </p:nvPr>
        </p:nvSpPr>
        <p:spPr>
          <a:xfrm>
            <a:off x="2183699" y="4925149"/>
            <a:ext cx="1700168" cy="59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lvl="0" algn="ctr">
              <a:lnSpc>
                <a:spcPct val="90000"/>
              </a:lnSpc>
            </a:pPr>
            <a:r>
              <a:rPr lang="de-DE" sz="1600" b="1" dirty="0">
                <a:solidFill>
                  <a:srgbClr val="124162"/>
                </a:solidFill>
              </a:rPr>
              <a:t>CBA</a:t>
            </a:r>
          </a:p>
          <a:p>
            <a:pPr lvl="0" algn="ctr">
              <a:lnSpc>
                <a:spcPct val="90000"/>
              </a:lnSpc>
            </a:pPr>
            <a:r>
              <a:rPr lang="de-DE" sz="1200" dirty="0">
                <a:solidFill>
                  <a:prstClr val="black"/>
                </a:solidFill>
              </a:rPr>
              <a:t>Consulting </a:t>
            </a:r>
            <a:r>
              <a:rPr lang="de-DE" sz="1200" dirty="0" err="1">
                <a:solidFill>
                  <a:prstClr val="black"/>
                </a:solidFill>
              </a:rPr>
              <a:t>and</a:t>
            </a:r>
            <a:r>
              <a:rPr lang="de-DE" sz="1200" dirty="0">
                <a:solidFill>
                  <a:prstClr val="black"/>
                </a:solidFill>
              </a:rPr>
              <a:t> Business Analytics</a:t>
            </a:r>
          </a:p>
        </p:txBody>
      </p:sp>
      <p:sp>
        <p:nvSpPr>
          <p:cNvPr id="82" name="Rectangle 39"/>
          <p:cNvSpPr>
            <a:spLocks/>
          </p:cNvSpPr>
          <p:nvPr>
            <p:custDataLst>
              <p:tags r:id="rId12"/>
            </p:custDataLst>
          </p:nvPr>
        </p:nvSpPr>
        <p:spPr>
          <a:xfrm>
            <a:off x="3982928" y="4927774"/>
            <a:ext cx="1711649" cy="59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lvl="0" algn="ctr">
              <a:lnSpc>
                <a:spcPct val="90000"/>
              </a:lnSpc>
            </a:pPr>
            <a:r>
              <a:rPr lang="de-DE" sz="1600" b="1" dirty="0">
                <a:solidFill>
                  <a:srgbClr val="124162"/>
                </a:solidFill>
              </a:rPr>
              <a:t>SSM</a:t>
            </a:r>
          </a:p>
          <a:p>
            <a:pPr lvl="0" algn="ctr">
              <a:lnSpc>
                <a:spcPct val="90000"/>
              </a:lnSpc>
            </a:pPr>
            <a:r>
              <a:rPr lang="de-DE" sz="1200" dirty="0">
                <a:solidFill>
                  <a:prstClr val="black"/>
                </a:solidFill>
              </a:rPr>
              <a:t>Strategic </a:t>
            </a:r>
            <a:r>
              <a:rPr lang="de-DE" sz="1200" dirty="0" err="1">
                <a:solidFill>
                  <a:prstClr val="black"/>
                </a:solidFill>
              </a:rPr>
              <a:t>Sales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br>
              <a:rPr lang="de-DE" sz="1200" dirty="0">
                <a:solidFill>
                  <a:prstClr val="black"/>
                </a:solidFill>
              </a:rPr>
            </a:br>
            <a:r>
              <a:rPr lang="de-DE" sz="1200" dirty="0">
                <a:solidFill>
                  <a:prstClr val="black"/>
                </a:solidFill>
              </a:rPr>
              <a:t>Management</a:t>
            </a:r>
          </a:p>
        </p:txBody>
      </p:sp>
      <p:sp>
        <p:nvSpPr>
          <p:cNvPr id="89" name="Rectangle 39"/>
          <p:cNvSpPr>
            <a:spLocks/>
          </p:cNvSpPr>
          <p:nvPr>
            <p:custDataLst>
              <p:tags r:id="rId13"/>
            </p:custDataLst>
          </p:nvPr>
        </p:nvSpPr>
        <p:spPr>
          <a:xfrm>
            <a:off x="7650481" y="4925145"/>
            <a:ext cx="1719625" cy="5980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lvl="0" algn="ctr">
              <a:lnSpc>
                <a:spcPct val="90000"/>
              </a:lnSpc>
            </a:pPr>
            <a:r>
              <a:rPr lang="de-DE" sz="1600" b="1" dirty="0">
                <a:solidFill>
                  <a:srgbClr val="124162"/>
                </a:solidFill>
              </a:rPr>
              <a:t>IRM</a:t>
            </a:r>
          </a:p>
          <a:p>
            <a:pPr lvl="0" algn="ctr">
              <a:lnSpc>
                <a:spcPct val="90000"/>
              </a:lnSpc>
            </a:pPr>
            <a:r>
              <a:rPr lang="de-DE" sz="1200" dirty="0">
                <a:solidFill>
                  <a:prstClr val="black"/>
                </a:solidFill>
              </a:rPr>
              <a:t>International Retail Management</a:t>
            </a:r>
          </a:p>
        </p:txBody>
      </p:sp>
      <p:cxnSp>
        <p:nvCxnSpPr>
          <p:cNvPr id="21" name="Gerade Verbindung 20"/>
          <p:cNvCxnSpPr/>
          <p:nvPr/>
        </p:nvCxnSpPr>
        <p:spPr>
          <a:xfrm>
            <a:off x="7034266" y="1578418"/>
            <a:ext cx="0" cy="1004400"/>
          </a:xfrm>
          <a:prstGeom prst="line">
            <a:avLst/>
          </a:prstGeom>
          <a:ln w="12700" cmpd="sng"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100"/>
          <p:cNvCxnSpPr/>
          <p:nvPr/>
        </p:nvCxnSpPr>
        <p:spPr>
          <a:xfrm>
            <a:off x="7040463" y="3027685"/>
            <a:ext cx="1854" cy="1288547"/>
          </a:xfrm>
          <a:prstGeom prst="line">
            <a:avLst/>
          </a:prstGeom>
          <a:ln w="12700" cmpd="sng"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/>
        </p:nvCxnSpPr>
        <p:spPr>
          <a:xfrm>
            <a:off x="4518773" y="1586862"/>
            <a:ext cx="0" cy="1004400"/>
          </a:xfrm>
          <a:prstGeom prst="line">
            <a:avLst/>
          </a:prstGeom>
          <a:ln w="12700" cmpd="sng"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>
            <a:off x="1872550" y="4506747"/>
            <a:ext cx="7772381" cy="0"/>
          </a:xfrm>
          <a:prstGeom prst="line">
            <a:avLst/>
          </a:prstGeom>
          <a:ln w="12700" cmpd="sng"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/>
        </p:nvCxnSpPr>
        <p:spPr>
          <a:xfrm>
            <a:off x="4518777" y="3027944"/>
            <a:ext cx="1854" cy="1288547"/>
          </a:xfrm>
          <a:prstGeom prst="line">
            <a:avLst/>
          </a:prstGeom>
          <a:ln w="12700" cmpd="sng"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39"/>
          <p:cNvSpPr>
            <a:spLocks/>
          </p:cNvSpPr>
          <p:nvPr>
            <p:custDataLst>
              <p:tags r:id="rId14"/>
            </p:custDataLst>
          </p:nvPr>
        </p:nvSpPr>
        <p:spPr>
          <a:xfrm>
            <a:off x="7218251" y="3673080"/>
            <a:ext cx="2160000" cy="59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lvl="0" algn="ctr">
              <a:lnSpc>
                <a:spcPct val="90000"/>
              </a:lnSpc>
            </a:pPr>
            <a:r>
              <a:rPr lang="de-DE" sz="1600" b="1" dirty="0">
                <a:solidFill>
                  <a:srgbClr val="124162"/>
                </a:solidFill>
              </a:rPr>
              <a:t>DIME</a:t>
            </a:r>
          </a:p>
          <a:p>
            <a:pPr lvl="0" algn="ctr">
              <a:lnSpc>
                <a:spcPct val="90000"/>
              </a:lnSpc>
            </a:pPr>
            <a:r>
              <a:rPr lang="de-DE" sz="1200">
                <a:solidFill>
                  <a:prstClr val="black"/>
                </a:solidFill>
              </a:rPr>
              <a:t>Digital </a:t>
            </a:r>
            <a:r>
              <a:rPr lang="de-DE" sz="1200" dirty="0">
                <a:solidFill>
                  <a:prstClr val="black"/>
                </a:solidFill>
              </a:rPr>
              <a:t>Industrial Management </a:t>
            </a:r>
            <a:r>
              <a:rPr lang="de-DE" sz="1200" dirty="0" err="1">
                <a:solidFill>
                  <a:prstClr val="black"/>
                </a:solidFill>
              </a:rPr>
              <a:t>and</a:t>
            </a:r>
            <a:r>
              <a:rPr lang="de-DE" sz="1200" dirty="0">
                <a:solidFill>
                  <a:prstClr val="black"/>
                </a:solidFill>
              </a:rPr>
              <a:t> Engineering</a:t>
            </a:r>
          </a:p>
        </p:txBody>
      </p:sp>
      <p:sp>
        <p:nvSpPr>
          <p:cNvPr id="51" name="Rectangle 39"/>
          <p:cNvSpPr>
            <a:spLocks/>
          </p:cNvSpPr>
          <p:nvPr>
            <p:custDataLst>
              <p:tags r:id="rId15"/>
            </p:custDataLst>
          </p:nvPr>
        </p:nvSpPr>
        <p:spPr>
          <a:xfrm>
            <a:off x="5793638" y="4935394"/>
            <a:ext cx="1757782" cy="59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lvl="0" algn="ctr">
              <a:lnSpc>
                <a:spcPct val="90000"/>
              </a:lnSpc>
            </a:pPr>
            <a:r>
              <a:rPr lang="de-DE" sz="1600" b="1" dirty="0">
                <a:solidFill>
                  <a:srgbClr val="124162"/>
                </a:solidFill>
              </a:rPr>
              <a:t>IPM</a:t>
            </a:r>
          </a:p>
          <a:p>
            <a:pPr lvl="0" algn="ctr">
              <a:lnSpc>
                <a:spcPct val="90000"/>
              </a:lnSpc>
            </a:pPr>
            <a:r>
              <a:rPr lang="de-DE" sz="1200" dirty="0">
                <a:solidFill>
                  <a:prstClr val="black"/>
                </a:solidFill>
              </a:rPr>
              <a:t>International </a:t>
            </a:r>
            <a:r>
              <a:rPr lang="de-DE" sz="1200" dirty="0" err="1">
                <a:solidFill>
                  <a:prstClr val="black"/>
                </a:solidFill>
              </a:rPr>
              <a:t>Purchasing</a:t>
            </a:r>
            <a:r>
              <a:rPr lang="de-DE" sz="1200" dirty="0">
                <a:solidFill>
                  <a:prstClr val="black"/>
                </a:solidFill>
              </a:rPr>
              <a:t> Management</a:t>
            </a:r>
          </a:p>
        </p:txBody>
      </p:sp>
      <p:grpSp>
        <p:nvGrpSpPr>
          <p:cNvPr id="54" name="Gruppieren 53"/>
          <p:cNvGrpSpPr/>
          <p:nvPr/>
        </p:nvGrpSpPr>
        <p:grpSpPr>
          <a:xfrm>
            <a:off x="1872549" y="1397807"/>
            <a:ext cx="7772381" cy="1295653"/>
            <a:chOff x="1872550" y="5588207"/>
            <a:chExt cx="7772381" cy="1295653"/>
          </a:xfrm>
        </p:grpSpPr>
        <p:sp>
          <p:nvSpPr>
            <p:cNvPr id="55" name="Rectangle 33"/>
            <p:cNvSpPr/>
            <p:nvPr>
              <p:custDataLst>
                <p:tags r:id="rId25"/>
              </p:custDataLst>
            </p:nvPr>
          </p:nvSpPr>
          <p:spPr>
            <a:xfrm>
              <a:off x="1872550" y="5612065"/>
              <a:ext cx="7772381" cy="12717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9" rIns="91416" bIns="45709"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33"/>
            <p:cNvSpPr txBox="1"/>
            <p:nvPr>
              <p:custDataLst>
                <p:tags r:id="rId26"/>
              </p:custDataLst>
            </p:nvPr>
          </p:nvSpPr>
          <p:spPr bwMode="auto">
            <a:xfrm>
              <a:off x="2083567" y="5612063"/>
              <a:ext cx="1491065" cy="307754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91416" tIns="45709" rIns="91416" bIns="45709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de-DE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Franklin Gothic Book"/>
                  <a:ea typeface="ＭＳ Ｐゴシック" charset="0"/>
                  <a:cs typeface="Franklin Gothic Book"/>
                </a:rPr>
                <a:t>General </a:t>
              </a:r>
              <a:r>
                <a:rPr lang="de-DE" spc="150" dirty="0" err="1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Franklin Gothic Book"/>
                  <a:ea typeface="ＭＳ Ｐゴシック" charset="0"/>
                  <a:cs typeface="Franklin Gothic Book"/>
                </a:rPr>
                <a:t>MBAs</a:t>
              </a:r>
              <a:endParaRPr lang="de-D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/>
                <a:ea typeface="ＭＳ Ｐゴシック" charset="0"/>
                <a:cs typeface="Franklin Gothic Book"/>
              </a:endParaRPr>
            </a:p>
          </p:txBody>
        </p:sp>
        <p:sp>
          <p:nvSpPr>
            <p:cNvPr id="58" name="Textfeld 34"/>
            <p:cNvSpPr txBox="1"/>
            <p:nvPr>
              <p:custDataLst>
                <p:tags r:id="rId27"/>
              </p:custDataLst>
            </p:nvPr>
          </p:nvSpPr>
          <p:spPr bwMode="auto">
            <a:xfrm>
              <a:off x="7153857" y="5604110"/>
              <a:ext cx="2151855" cy="314692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91416" tIns="45709" rIns="91416" bIns="45709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Helvetica" charset="0"/>
                  <a:ea typeface="MS PGothic" pitchFamily="34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de-DE" spc="150" dirty="0" err="1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Franklin Gothic Book"/>
                  <a:ea typeface="ＭＳ Ｐゴシック" charset="0"/>
                  <a:cs typeface="Franklin Gothic Book"/>
                </a:rPr>
                <a:t>Specialised</a:t>
              </a:r>
              <a:r>
                <a:rPr lang="de-DE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Franklin Gothic Book"/>
                  <a:ea typeface="ＭＳ Ｐゴシック" charset="0"/>
                  <a:cs typeface="Franklin Gothic Book"/>
                </a:rPr>
                <a:t> MBA</a:t>
              </a:r>
            </a:p>
          </p:txBody>
        </p:sp>
        <p:sp>
          <p:nvSpPr>
            <p:cNvPr id="59" name="Rectangle 39"/>
            <p:cNvSpPr>
              <a:spLocks/>
            </p:cNvSpPr>
            <p:nvPr>
              <p:custDataLst>
                <p:tags r:id="rId28"/>
              </p:custDataLst>
            </p:nvPr>
          </p:nvSpPr>
          <p:spPr>
            <a:xfrm>
              <a:off x="4718430" y="5931953"/>
              <a:ext cx="2148753" cy="85845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9" rIns="91416" bIns="45709" rtlCol="0" anchor="ctr"/>
            <a:lstStyle/>
            <a:p>
              <a:pPr algn="ctr"/>
              <a:r>
                <a:rPr lang="de-DE" sz="1600" b="1" dirty="0">
                  <a:solidFill>
                    <a:schemeClr val="tx2"/>
                  </a:solidFill>
                </a:rPr>
                <a:t>MBA PT</a:t>
              </a:r>
              <a:br>
                <a:rPr lang="de-DE" sz="1400" dirty="0">
                  <a:solidFill>
                    <a:schemeClr val="tx2"/>
                  </a:solidFill>
                </a:rPr>
              </a:br>
              <a:r>
                <a:rPr lang="de-DE" sz="1200" dirty="0">
                  <a:solidFill>
                    <a:schemeClr val="tx1"/>
                  </a:solidFill>
                </a:rPr>
                <a:t>International Management </a:t>
              </a:r>
              <a:br>
                <a:rPr lang="de-DE" sz="1200" dirty="0">
                  <a:solidFill>
                    <a:schemeClr val="tx1"/>
                  </a:solidFill>
                </a:rPr>
              </a:br>
              <a:r>
                <a:rPr lang="de-DE" sz="1200" dirty="0">
                  <a:solidFill>
                    <a:schemeClr val="tx1"/>
                  </a:solidFill>
                </a:rPr>
                <a:t>Part-Time</a:t>
              </a:r>
            </a:p>
          </p:txBody>
        </p:sp>
        <p:sp>
          <p:nvSpPr>
            <p:cNvPr id="60" name="Rectangle 39"/>
            <p:cNvSpPr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7218251" y="5931953"/>
              <a:ext cx="2160000" cy="85845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9" rIns="91416" bIns="45709" rtlCol="0" anchor="ctr"/>
            <a:lstStyle/>
            <a:p>
              <a:pPr algn="ctr"/>
              <a:r>
                <a:rPr lang="de-DE" sz="1600" b="1" dirty="0">
                  <a:solidFill>
                    <a:schemeClr val="tx2"/>
                  </a:solidFill>
                </a:rPr>
                <a:t>MBA BW</a:t>
              </a:r>
              <a:br>
                <a:rPr lang="de-DE" sz="1800" dirty="0">
                  <a:solidFill>
                    <a:schemeClr val="tx2"/>
                  </a:solidFill>
                </a:rPr>
              </a:br>
              <a:r>
                <a:rPr lang="de-DE" sz="1200" dirty="0">
                  <a:solidFill>
                    <a:schemeClr val="tx1"/>
                  </a:solidFill>
                </a:rPr>
                <a:t>International Management </a:t>
              </a:r>
              <a:r>
                <a:rPr lang="de-DE" sz="1200" dirty="0" err="1">
                  <a:solidFill>
                    <a:schemeClr val="tx1"/>
                  </a:solidFill>
                </a:rPr>
                <a:t>for</a:t>
              </a:r>
              <a:r>
                <a:rPr lang="de-DE" sz="1200" dirty="0">
                  <a:solidFill>
                    <a:schemeClr val="tx1"/>
                  </a:solidFill>
                </a:rPr>
                <a:t> Military </a:t>
              </a:r>
              <a:r>
                <a:rPr lang="de-DE" sz="1200" dirty="0" err="1">
                  <a:solidFill>
                    <a:schemeClr val="tx1"/>
                  </a:solidFill>
                </a:rPr>
                <a:t>Officers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and</a:t>
              </a:r>
              <a:r>
                <a:rPr lang="de-DE" sz="1200" dirty="0">
                  <a:solidFill>
                    <a:schemeClr val="tx1"/>
                  </a:solidFill>
                </a:rPr>
                <a:t> Professionals</a:t>
              </a:r>
            </a:p>
          </p:txBody>
        </p:sp>
        <p:cxnSp>
          <p:nvCxnSpPr>
            <p:cNvPr id="64" name="Gerade Verbindung 99"/>
            <p:cNvCxnSpPr/>
            <p:nvPr/>
          </p:nvCxnSpPr>
          <p:spPr>
            <a:xfrm>
              <a:off x="7042525" y="5588207"/>
              <a:ext cx="3360" cy="1295648"/>
            </a:xfrm>
            <a:prstGeom prst="line">
              <a:avLst/>
            </a:prstGeom>
            <a:ln w="12700" cmpd="sng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39"/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2178053" y="5931953"/>
              <a:ext cx="2148753" cy="85845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9" rIns="91416" bIns="45709" rtlCol="0" anchor="ctr"/>
            <a:lstStyle/>
            <a:p>
              <a:pPr algn="ctr"/>
              <a:r>
                <a:rPr lang="de-DE" sz="1600" b="1" dirty="0">
                  <a:solidFill>
                    <a:schemeClr val="tx2"/>
                  </a:solidFill>
                </a:rPr>
                <a:t>MBA FT</a:t>
              </a:r>
              <a:br>
                <a:rPr lang="de-DE" sz="1400" dirty="0">
                  <a:solidFill>
                    <a:schemeClr val="tx2"/>
                  </a:solidFill>
                </a:rPr>
              </a:br>
              <a:r>
                <a:rPr lang="de-DE" sz="1200" dirty="0">
                  <a:solidFill>
                    <a:schemeClr val="tx1"/>
                  </a:solidFill>
                </a:rPr>
                <a:t>International Management </a:t>
              </a:r>
              <a:br>
                <a:rPr lang="de-DE" sz="1200" dirty="0">
                  <a:solidFill>
                    <a:schemeClr val="tx1"/>
                  </a:solidFill>
                </a:rPr>
              </a:br>
              <a:r>
                <a:rPr lang="de-DE" sz="1200" dirty="0" err="1">
                  <a:solidFill>
                    <a:schemeClr val="tx1"/>
                  </a:solidFill>
                </a:rPr>
                <a:t>Full</a:t>
              </a:r>
              <a:r>
                <a:rPr lang="de-DE" sz="1200" dirty="0">
                  <a:solidFill>
                    <a:schemeClr val="tx1"/>
                  </a:solidFill>
                </a:rPr>
                <a:t>-Time</a:t>
              </a:r>
            </a:p>
          </p:txBody>
        </p:sp>
      </p:grpSp>
      <p:sp>
        <p:nvSpPr>
          <p:cNvPr id="69" name="Rectangle 33"/>
          <p:cNvSpPr/>
          <p:nvPr>
            <p:custDataLst>
              <p:tags r:id="rId16"/>
            </p:custDataLst>
          </p:nvPr>
        </p:nvSpPr>
        <p:spPr>
          <a:xfrm>
            <a:off x="1872550" y="5675218"/>
            <a:ext cx="7772381" cy="136147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de-DE"/>
          </a:p>
        </p:txBody>
      </p:sp>
      <p:cxnSp>
        <p:nvCxnSpPr>
          <p:cNvPr id="73" name="Gerade Verbindung 20"/>
          <p:cNvCxnSpPr/>
          <p:nvPr/>
        </p:nvCxnSpPr>
        <p:spPr>
          <a:xfrm>
            <a:off x="7034266" y="5787231"/>
            <a:ext cx="0" cy="1004400"/>
          </a:xfrm>
          <a:prstGeom prst="line">
            <a:avLst/>
          </a:prstGeom>
          <a:ln w="12700" cmpd="sng"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36"/>
          <p:cNvSpPr>
            <a:spLocks/>
          </p:cNvSpPr>
          <p:nvPr>
            <p:custDataLst>
              <p:tags r:id="rId17"/>
            </p:custDataLst>
          </p:nvPr>
        </p:nvSpPr>
        <p:spPr>
          <a:xfrm>
            <a:off x="2178047" y="5759361"/>
            <a:ext cx="1690357" cy="9728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de-DE"/>
          </a:p>
        </p:txBody>
      </p:sp>
      <p:sp>
        <p:nvSpPr>
          <p:cNvPr id="79" name="Textfeld 2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80238" y="5928962"/>
            <a:ext cx="1688165" cy="55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9" rIns="91416" bIns="45709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de-DE" sz="1600" b="1" dirty="0">
                <a:solidFill>
                  <a:schemeClr val="accent1"/>
                </a:solidFill>
              </a:rPr>
              <a:t>IB</a:t>
            </a:r>
          </a:p>
          <a:p>
            <a:pPr algn="ctr" eaLnBrk="1" hangingPunct="1">
              <a:lnSpc>
                <a:spcPct val="90000"/>
              </a:lnSpc>
              <a:spcAft>
                <a:spcPts val="1800"/>
              </a:spcAft>
            </a:pPr>
            <a:r>
              <a:rPr lang="de-DE" sz="1200" dirty="0"/>
              <a:t>International Business</a:t>
            </a:r>
          </a:p>
        </p:txBody>
      </p:sp>
      <p:sp>
        <p:nvSpPr>
          <p:cNvPr id="45" name="Rectangle 36"/>
          <p:cNvSpPr>
            <a:spLocks/>
          </p:cNvSpPr>
          <p:nvPr>
            <p:custDataLst>
              <p:tags r:id="rId19"/>
            </p:custDataLst>
          </p:nvPr>
        </p:nvSpPr>
        <p:spPr>
          <a:xfrm>
            <a:off x="3982927" y="5759361"/>
            <a:ext cx="1701879" cy="9728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de-DE"/>
          </a:p>
        </p:txBody>
      </p:sp>
      <p:sp>
        <p:nvSpPr>
          <p:cNvPr id="46" name="Rectangle 36"/>
          <p:cNvSpPr>
            <a:spLocks/>
          </p:cNvSpPr>
          <p:nvPr>
            <p:custDataLst>
              <p:tags r:id="rId20"/>
            </p:custDataLst>
          </p:nvPr>
        </p:nvSpPr>
        <p:spPr>
          <a:xfrm>
            <a:off x="5793638" y="5754276"/>
            <a:ext cx="1748013" cy="9728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de-DE"/>
          </a:p>
        </p:txBody>
      </p:sp>
      <p:sp>
        <p:nvSpPr>
          <p:cNvPr id="76" name="Textfeld 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977233" y="5800482"/>
            <a:ext cx="1734478" cy="88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9" rIns="91416" bIns="45709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de-DE" sz="1600" b="1" dirty="0">
                <a:solidFill>
                  <a:schemeClr val="accent1"/>
                </a:solidFill>
              </a:rPr>
              <a:t>IMX</a:t>
            </a:r>
          </a:p>
          <a:p>
            <a:pPr algn="ctr" eaLnBrk="1" hangingPunct="1">
              <a:lnSpc>
                <a:spcPct val="90000"/>
              </a:lnSpc>
            </a:pPr>
            <a:r>
              <a:rPr lang="de-DE" sz="1200" dirty="0"/>
              <a:t>International Management</a:t>
            </a:r>
            <a:br>
              <a:rPr lang="de-DE" sz="1200" dirty="0"/>
            </a:br>
            <a:r>
              <a:rPr lang="de-DE" sz="1200" dirty="0"/>
              <a:t>Double </a:t>
            </a:r>
            <a:r>
              <a:rPr lang="de-DE" sz="1200" dirty="0" err="1"/>
              <a:t>Degree</a:t>
            </a:r>
            <a:endParaRPr lang="de-DE" sz="1200" dirty="0"/>
          </a:p>
        </p:txBody>
      </p:sp>
      <p:sp>
        <p:nvSpPr>
          <p:cNvPr id="49" name="Textfeld 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766733" y="5860117"/>
            <a:ext cx="1774917" cy="81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9" rIns="91416" bIns="45709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lvl="0" algn="ctr">
              <a:lnSpc>
                <a:spcPct val="90000"/>
              </a:lnSpc>
            </a:pPr>
            <a:r>
              <a:rPr lang="de-DE" sz="1600" b="1" dirty="0">
                <a:solidFill>
                  <a:srgbClr val="124162"/>
                </a:solidFill>
              </a:rPr>
              <a:t>IWI</a:t>
            </a:r>
          </a:p>
          <a:p>
            <a:pPr lvl="0" algn="ctr">
              <a:lnSpc>
                <a:spcPct val="90000"/>
              </a:lnSpc>
            </a:pPr>
            <a:r>
              <a:rPr lang="de-DE" sz="1200" dirty="0"/>
              <a:t>International Business Engineering </a:t>
            </a:r>
            <a:r>
              <a:rPr lang="en-US" sz="1200" dirty="0"/>
              <a:t>– Operations</a:t>
            </a:r>
            <a:endParaRPr lang="de-DE" sz="1200" dirty="0"/>
          </a:p>
        </p:txBody>
      </p:sp>
      <p:sp>
        <p:nvSpPr>
          <p:cNvPr id="50" name="Rectangle 36"/>
          <p:cNvSpPr>
            <a:spLocks/>
          </p:cNvSpPr>
          <p:nvPr>
            <p:custDataLst>
              <p:tags r:id="rId23"/>
            </p:custDataLst>
          </p:nvPr>
        </p:nvSpPr>
        <p:spPr>
          <a:xfrm>
            <a:off x="7650482" y="5746504"/>
            <a:ext cx="1724992" cy="9728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de-DE"/>
          </a:p>
        </p:txBody>
      </p:sp>
      <p:sp>
        <p:nvSpPr>
          <p:cNvPr id="52" name="Textfeld 3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650481" y="5812924"/>
            <a:ext cx="1727770" cy="9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9" rIns="91416" bIns="45709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ranklin Gothic Book" pitchFamily="34" charset="0"/>
                <a:ea typeface="MS PGothic" pitchFamily="34" charset="-128"/>
              </a:defRPr>
            </a:lvl9pPr>
          </a:lstStyle>
          <a:p>
            <a:pPr lvl="0" algn="ctr">
              <a:lnSpc>
                <a:spcPct val="90000"/>
              </a:lnSpc>
            </a:pPr>
            <a:r>
              <a:rPr lang="de-DE" sz="1600" b="1" dirty="0">
                <a:solidFill>
                  <a:schemeClr val="accent1"/>
                </a:solidFill>
              </a:rPr>
              <a:t>SPB</a:t>
            </a:r>
            <a:r>
              <a:rPr lang="de-DE" sz="1200" b="1" dirty="0">
                <a:solidFill>
                  <a:schemeClr val="accent1"/>
                </a:solidFill>
              </a:rPr>
              <a:t> </a:t>
            </a:r>
            <a:br>
              <a:rPr lang="de-DE" sz="1200" b="1" dirty="0">
                <a:solidFill>
                  <a:schemeClr val="accent1"/>
                </a:solidFill>
              </a:rPr>
            </a:br>
            <a:r>
              <a:rPr lang="de-DE" sz="1200" dirty="0"/>
              <a:t>Business Engineering – </a:t>
            </a:r>
            <a:r>
              <a:rPr lang="de-DE" sz="1200" dirty="0" err="1"/>
              <a:t>Sustainable</a:t>
            </a:r>
            <a:r>
              <a:rPr lang="de-DE" sz="1200" dirty="0"/>
              <a:t> </a:t>
            </a:r>
            <a:r>
              <a:rPr lang="de-DE" sz="1200" dirty="0" err="1"/>
              <a:t>Production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Business</a:t>
            </a:r>
          </a:p>
          <a:p>
            <a:pPr lvl="0" algn="ctr">
              <a:lnSpc>
                <a:spcPct val="90000"/>
              </a:lnSpc>
            </a:pPr>
            <a:r>
              <a:rPr lang="de-DE" sz="1200" dirty="0"/>
              <a:t> </a:t>
            </a:r>
          </a:p>
        </p:txBody>
      </p:sp>
      <p:sp>
        <p:nvSpPr>
          <p:cNvPr id="2" name="Rahmen 1"/>
          <p:cNvSpPr/>
          <p:nvPr/>
        </p:nvSpPr>
        <p:spPr>
          <a:xfrm>
            <a:off x="5758918" y="5675218"/>
            <a:ext cx="3682067" cy="117802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7" name="Rahmen 46"/>
          <p:cNvSpPr/>
          <p:nvPr/>
        </p:nvSpPr>
        <p:spPr>
          <a:xfrm>
            <a:off x="2027369" y="5676976"/>
            <a:ext cx="1955560" cy="117802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83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platzhalter 5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Welcome – </a:t>
            </a:r>
            <a:r>
              <a:rPr lang="de-DE" dirty="0" err="1"/>
              <a:t>Dorms</a:t>
            </a:r>
            <a:r>
              <a:rPr lang="de-DE" dirty="0"/>
              <a:t>, Course </a:t>
            </a:r>
            <a:r>
              <a:rPr lang="de-DE" dirty="0" err="1"/>
              <a:t>Selection</a:t>
            </a:r>
            <a:r>
              <a:rPr lang="de-DE" dirty="0"/>
              <a:t>, </a:t>
            </a:r>
            <a:r>
              <a:rPr lang="de-DE" dirty="0" err="1"/>
              <a:t>Buddies</a:t>
            </a:r>
            <a:endParaRPr lang="de-DE" dirty="0"/>
          </a:p>
          <a:p>
            <a:endParaRPr lang="de-DE" dirty="0"/>
          </a:p>
        </p:txBody>
      </p:sp>
      <p:sp>
        <p:nvSpPr>
          <p:cNvPr id="41" name="Textplatzhalter 40"/>
          <p:cNvSpPr>
            <a:spLocks noGrp="1"/>
          </p:cNvSpPr>
          <p:nvPr>
            <p:ph type="body" sz="quarter" idx="24"/>
          </p:nvPr>
        </p:nvSpPr>
        <p:spPr>
          <a:xfrm>
            <a:off x="5166519" y="4159989"/>
            <a:ext cx="4989886" cy="2859935"/>
          </a:xfrm>
        </p:spPr>
        <p:txBody>
          <a:bodyPr/>
          <a:lstStyle/>
          <a:p>
            <a:pPr algn="ctr"/>
            <a:r>
              <a:rPr lang="de-DE" b="1" dirty="0"/>
              <a:t>German </a:t>
            </a:r>
            <a:r>
              <a:rPr lang="de-DE" b="1" dirty="0" err="1"/>
              <a:t>language</a:t>
            </a:r>
            <a:r>
              <a:rPr lang="de-DE" b="1" dirty="0"/>
              <a:t> </a:t>
            </a:r>
            <a:r>
              <a:rPr lang="de-DE" b="1" dirty="0" err="1"/>
              <a:t>courses</a:t>
            </a:r>
            <a:endParaRPr lang="de-DE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1600" dirty="0"/>
              <a:t>Intensive German Language Course </a:t>
            </a:r>
            <a:r>
              <a:rPr lang="de-DE" sz="1600" dirty="0" err="1"/>
              <a:t>before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start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winter</a:t>
            </a:r>
            <a:r>
              <a:rPr lang="de-DE" sz="1600" dirty="0"/>
              <a:t> </a:t>
            </a:r>
            <a:r>
              <a:rPr lang="de-DE" sz="1600" dirty="0" err="1"/>
              <a:t>semester</a:t>
            </a:r>
            <a:endParaRPr lang="de-DE" sz="16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dirty="0"/>
              <a:t>Broad offer of German (and other) language courses during the semester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dirty="0"/>
              <a:t>Lectures and activities offered by Reutlingen International Office (RIO)</a:t>
            </a:r>
          </a:p>
          <a:p>
            <a:pPr algn="ctr"/>
            <a:endParaRPr lang="de-DE" i="1" dirty="0"/>
          </a:p>
        </p:txBody>
      </p:sp>
      <p:sp>
        <p:nvSpPr>
          <p:cNvPr id="15" name="Textplatzhalter 18"/>
          <p:cNvSpPr>
            <a:spLocks noGrp="1"/>
          </p:cNvSpPr>
          <p:nvPr>
            <p:ph type="body" sz="quarter" idx="15"/>
          </p:nvPr>
        </p:nvSpPr>
        <p:spPr>
          <a:xfrm>
            <a:off x="558007" y="842583"/>
            <a:ext cx="9590882" cy="415498"/>
          </a:xfrm>
        </p:spPr>
        <p:txBody>
          <a:bodyPr/>
          <a:lstStyle/>
          <a:p>
            <a:r>
              <a:rPr lang="de-DE" dirty="0"/>
              <a:t>Welcome </a:t>
            </a:r>
            <a:r>
              <a:rPr lang="de-DE" dirty="0" err="1"/>
              <a:t>to</a:t>
            </a:r>
            <a:r>
              <a:rPr lang="de-DE" dirty="0"/>
              <a:t> ESB Business School</a:t>
            </a:r>
          </a:p>
        </p:txBody>
      </p:sp>
      <p:pic>
        <p:nvPicPr>
          <p:cNvPr id="13" name="Grafik 1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08" y="1713597"/>
            <a:ext cx="4993408" cy="2428861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81735C-E4DA-4E9E-9428-812382D5D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3111" y="4157857"/>
            <a:ext cx="4910166" cy="2859935"/>
          </a:xfrm>
          <a:solidFill>
            <a:srgbClr val="556C8A"/>
          </a:solidFill>
        </p:spPr>
        <p:txBody>
          <a:bodyPr/>
          <a:lstStyle/>
          <a:p>
            <a:pPr algn="ctr"/>
            <a:r>
              <a:rPr lang="de-DE" b="1" dirty="0" err="1"/>
              <a:t>Dorms</a:t>
            </a:r>
            <a:r>
              <a:rPr lang="de-DE" b="1" dirty="0"/>
              <a:t> &amp; </a:t>
            </a:r>
            <a:r>
              <a:rPr lang="de-DE" b="1" dirty="0" err="1"/>
              <a:t>Activities</a:t>
            </a:r>
            <a:endParaRPr lang="de-DE" b="1" dirty="0"/>
          </a:p>
          <a:p>
            <a:pPr algn="ctr"/>
            <a:endParaRPr lang="de-DE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e-DE" sz="1600" dirty="0"/>
              <a:t>Halls </a:t>
            </a:r>
            <a:r>
              <a:rPr lang="de-DE" sz="1600" dirty="0" err="1"/>
              <a:t>of</a:t>
            </a:r>
            <a:r>
              <a:rPr lang="de-DE" sz="1600" dirty="0"/>
              <a:t> Residence on </a:t>
            </a:r>
            <a:r>
              <a:rPr lang="de-DE" sz="1600" dirty="0" err="1"/>
              <a:t>campus</a:t>
            </a:r>
            <a:r>
              <a:rPr lang="de-DE" sz="1600" dirty="0"/>
              <a:t>: you </a:t>
            </a:r>
            <a:r>
              <a:rPr lang="de-DE" sz="1600" dirty="0" err="1"/>
              <a:t>need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apply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yourself</a:t>
            </a:r>
            <a:r>
              <a:rPr lang="de-DE" sz="1600" dirty="0"/>
              <a:t>, but </a:t>
            </a:r>
            <a:r>
              <a:rPr lang="de-DE" sz="1600" dirty="0" err="1"/>
              <a:t>we</a:t>
            </a:r>
            <a:r>
              <a:rPr lang="de-DE" sz="1600" dirty="0"/>
              <a:t> do </a:t>
            </a:r>
            <a:r>
              <a:rPr lang="de-DE" sz="1600" dirty="0" err="1"/>
              <a:t>offer</a:t>
            </a:r>
            <a:r>
              <a:rPr lang="de-DE" sz="1600" dirty="0"/>
              <a:t> </a:t>
            </a:r>
            <a:r>
              <a:rPr lang="de-DE" sz="1600" dirty="0" err="1"/>
              <a:t>hints</a:t>
            </a:r>
            <a:r>
              <a:rPr lang="de-DE" sz="1600" dirty="0"/>
              <a:t> and links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help</a:t>
            </a:r>
            <a:r>
              <a:rPr lang="de-DE" sz="1600" dirty="0"/>
              <a:t>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e-DE" sz="1600" dirty="0"/>
              <a:t>Sports, </a:t>
            </a:r>
            <a:r>
              <a:rPr lang="de-DE" sz="1600" dirty="0" err="1"/>
              <a:t>city</a:t>
            </a:r>
            <a:r>
              <a:rPr lang="de-DE" sz="1600" dirty="0"/>
              <a:t> tour, </a:t>
            </a:r>
            <a:r>
              <a:rPr lang="de-DE" sz="1600" dirty="0" err="1"/>
              <a:t>game</a:t>
            </a:r>
            <a:r>
              <a:rPr lang="de-DE" sz="1600" dirty="0"/>
              <a:t> </a:t>
            </a:r>
            <a:r>
              <a:rPr lang="de-DE" sz="1600" dirty="0" err="1"/>
              <a:t>nights</a:t>
            </a:r>
            <a:r>
              <a:rPr lang="de-DE" sz="1600" dirty="0"/>
              <a:t>, </a:t>
            </a:r>
            <a:r>
              <a:rPr lang="de-DE" sz="1600" dirty="0" err="1"/>
              <a:t>other</a:t>
            </a:r>
            <a:r>
              <a:rPr lang="de-DE" sz="1600" dirty="0"/>
              <a:t> </a:t>
            </a:r>
            <a:r>
              <a:rPr lang="de-DE" sz="1600" dirty="0" err="1"/>
              <a:t>integration</a:t>
            </a:r>
            <a:r>
              <a:rPr lang="de-DE" sz="1600" dirty="0"/>
              <a:t> </a:t>
            </a:r>
            <a:r>
              <a:rPr lang="de-DE" sz="1600" dirty="0" err="1"/>
              <a:t>events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exchange</a:t>
            </a:r>
            <a:r>
              <a:rPr lang="de-DE" sz="1600" dirty="0"/>
              <a:t> </a:t>
            </a:r>
            <a:r>
              <a:rPr lang="de-DE" sz="1600" dirty="0" err="1"/>
              <a:t>students</a:t>
            </a:r>
            <a:r>
              <a:rPr lang="de-DE" sz="1600" dirty="0"/>
              <a:t> </a:t>
            </a:r>
            <a:r>
              <a:rPr lang="de-DE" sz="1600" dirty="0" err="1"/>
              <a:t>organised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buddies</a:t>
            </a:r>
            <a:endParaRPr lang="de-DE" sz="1600" dirty="0"/>
          </a:p>
          <a:p>
            <a:pPr algn="ctr"/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CE1DCC9-9C76-4167-9EE5-0714F3D82149}"/>
              </a:ext>
            </a:extLst>
          </p:cNvPr>
          <p:cNvSpPr/>
          <p:nvPr/>
        </p:nvSpPr>
        <p:spPr>
          <a:xfrm>
            <a:off x="173109" y="1713598"/>
            <a:ext cx="4910167" cy="2411330"/>
          </a:xfrm>
          <a:prstGeom prst="rect">
            <a:avLst/>
          </a:prstGeom>
          <a:solidFill>
            <a:srgbClr val="AD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91" tIns="50095" rIns="100191" bIns="50095" rtlCol="0" anchor="ctr"/>
          <a:lstStyle/>
          <a:p>
            <a:pPr algn="ctr"/>
            <a:r>
              <a:rPr lang="de-DE" b="1" dirty="0" err="1"/>
              <a:t>Truly</a:t>
            </a:r>
            <a:r>
              <a:rPr lang="de-DE" b="1" dirty="0"/>
              <a:t> international</a:t>
            </a:r>
          </a:p>
          <a:p>
            <a:pPr algn="ctr"/>
            <a:endParaRPr lang="de-DE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e-DE" sz="1600" dirty="0" err="1"/>
              <a:t>Taught</a:t>
            </a:r>
            <a:r>
              <a:rPr lang="de-DE" sz="1600" dirty="0"/>
              <a:t> in English/German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e-DE" sz="1600" dirty="0"/>
              <a:t>25%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students</a:t>
            </a:r>
            <a:r>
              <a:rPr lang="de-DE" sz="1600" dirty="0"/>
              <a:t> on </a:t>
            </a:r>
            <a:r>
              <a:rPr lang="de-DE" sz="1600" dirty="0" err="1"/>
              <a:t>campus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international </a:t>
            </a:r>
            <a:r>
              <a:rPr lang="de-DE" sz="1600" dirty="0" err="1"/>
              <a:t>students</a:t>
            </a:r>
            <a:endParaRPr lang="de-DE" sz="16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e-DE" sz="1600" dirty="0"/>
              <a:t>International </a:t>
            </a:r>
            <a:r>
              <a:rPr lang="de-DE" sz="1600" dirty="0" err="1"/>
              <a:t>team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professors</a:t>
            </a:r>
            <a:endParaRPr lang="de-DE" sz="1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385840-DA35-48BF-9E39-EECC84EA7689}"/>
              </a:ext>
            </a:extLst>
          </p:cNvPr>
          <p:cNvSpPr txBox="1"/>
          <p:nvPr/>
        </p:nvSpPr>
        <p:spPr>
          <a:xfrm>
            <a:off x="5162507" y="1793631"/>
            <a:ext cx="49863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2800" b="1" dirty="0">
              <a:solidFill>
                <a:schemeClr val="bg1"/>
              </a:solidFill>
            </a:endParaRPr>
          </a:p>
          <a:p>
            <a:pPr algn="ctr"/>
            <a:r>
              <a:rPr lang="de-DE" b="1" dirty="0">
                <a:solidFill>
                  <a:schemeClr val="bg1"/>
                </a:solidFill>
              </a:rPr>
              <a:t>Buddy </a:t>
            </a:r>
            <a:r>
              <a:rPr lang="de-DE" b="1" dirty="0" err="1">
                <a:solidFill>
                  <a:schemeClr val="bg1"/>
                </a:solidFill>
              </a:rPr>
              <a:t>programme</a:t>
            </a:r>
            <a:r>
              <a:rPr lang="de-DE" b="1" dirty="0">
                <a:solidFill>
                  <a:schemeClr val="bg1"/>
                </a:solidFill>
              </a:rPr>
              <a:t> &amp; Welcome Session</a:t>
            </a:r>
          </a:p>
          <a:p>
            <a:pPr algn="ctr"/>
            <a:endParaRPr lang="de-DE" dirty="0">
              <a:solidFill>
                <a:schemeClr val="bg1"/>
              </a:solidFill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brings together new exchange students with regular students</a:t>
            </a:r>
            <a:endParaRPr lang="de-DE" sz="1600" dirty="0">
              <a:solidFill>
                <a:schemeClr val="bg1"/>
              </a:solidFill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Meet the international team and find support in administrative and academic matters!</a:t>
            </a:r>
            <a:endParaRPr lang="de-DE" sz="1600" dirty="0">
              <a:solidFill>
                <a:schemeClr val="bg1"/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4184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DBC222A-1CB1-4681-9FF0-4336C2D13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007" y="178306"/>
            <a:ext cx="7912892" cy="221217"/>
          </a:xfrm>
        </p:spPr>
        <p:txBody>
          <a:bodyPr/>
          <a:lstStyle/>
          <a:p>
            <a:r>
              <a:rPr lang="de-DE" dirty="0"/>
              <a:t>Information </a:t>
            </a:r>
            <a:r>
              <a:rPr lang="de-DE" dirty="0" err="1"/>
              <a:t>for</a:t>
            </a:r>
            <a:r>
              <a:rPr lang="de-DE" dirty="0"/>
              <a:t> international </a:t>
            </a:r>
            <a:r>
              <a:rPr lang="de-DE" dirty="0" err="1"/>
              <a:t>students</a:t>
            </a:r>
            <a:endParaRPr lang="de-DE" dirty="0"/>
          </a:p>
        </p:txBody>
      </p:sp>
      <p:sp>
        <p:nvSpPr>
          <p:cNvPr id="11" name="Rechteck: diagonal liegende Ecken abgerundet 10">
            <a:extLst>
              <a:ext uri="{FF2B5EF4-FFF2-40B4-BE49-F238E27FC236}">
                <a16:creationId xmlns:a16="http://schemas.microsoft.com/office/drawing/2014/main" id="{FE1132BD-82F5-4DE0-966B-B4BF3728E1DB}"/>
              </a:ext>
            </a:extLst>
          </p:cNvPr>
          <p:cNvSpPr/>
          <p:nvPr/>
        </p:nvSpPr>
        <p:spPr>
          <a:xfrm rot="10800000" flipV="1">
            <a:off x="162000" y="792000"/>
            <a:ext cx="10030963" cy="618009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56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en-US" sz="2400" b="1" dirty="0">
                <a:solidFill>
                  <a:schemeClr val="bg1"/>
                </a:solidFill>
              </a:rPr>
              <a:t>Information on Covid-19 situation: </a:t>
            </a:r>
          </a:p>
          <a:p>
            <a:pPr marL="180000"/>
            <a:endParaRPr lang="en-US" sz="2400" b="1" dirty="0">
              <a:solidFill>
                <a:schemeClr val="bg1"/>
              </a:solidFill>
            </a:endParaRPr>
          </a:p>
          <a:p>
            <a:pPr marL="52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currently we try to offer as many lectures on campus as possible</a:t>
            </a:r>
          </a:p>
          <a:p>
            <a:pPr marL="52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Access to face-to-face lectures for students who are either vaccinated, recovered or tested (every 24 hours)</a:t>
            </a:r>
          </a:p>
          <a:p>
            <a:pPr marL="52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exchange students can and should come on campus </a:t>
            </a:r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 </a:t>
            </a:r>
            <a:endParaRPr lang="en-US" sz="2400" b="1" dirty="0">
              <a:solidFill>
                <a:schemeClr val="bg1"/>
              </a:solidFill>
            </a:endParaRPr>
          </a:p>
          <a:p>
            <a:pPr marL="52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hybrid/online way of teaching might still be necessary </a:t>
            </a:r>
          </a:p>
          <a:p>
            <a:pPr marL="52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9599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2AC8D53-8CA4-4197-89D3-C9F30F79310E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32" y="1947867"/>
            <a:ext cx="2402885" cy="4271796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8BD4E9-1580-4614-A083-211196CA0C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testimonials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3C5E78-9E48-430B-BCFA-F1FA17843D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8011" y="1309089"/>
            <a:ext cx="9590880" cy="415498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Exchange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…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2AF270-08B4-4718-AE02-8F57A73BB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1" y="1947867"/>
            <a:ext cx="2249731" cy="42717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9289CA4-F6EB-4139-931C-7106693C2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47" y="1947869"/>
            <a:ext cx="2402885" cy="427179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A13088E-94C4-4D40-BF87-4D688A873D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62" y="1947867"/>
            <a:ext cx="2402885" cy="42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50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Community – ESB Student Network</a:t>
            </a:r>
          </a:p>
        </p:txBody>
      </p:sp>
      <p:pic>
        <p:nvPicPr>
          <p:cNvPr id="38" name="Bildplatzhalter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7" b="2237"/>
          <a:stretch>
            <a:fillRect/>
          </a:stretch>
        </p:blipFill>
        <p:spPr>
          <a:xfrm flipH="1">
            <a:off x="180990" y="525624"/>
            <a:ext cx="3235323" cy="2052000"/>
          </a:xfrm>
          <a:prstGeom prst="rect">
            <a:avLst/>
          </a:prstGeom>
        </p:spPr>
      </p:pic>
      <p:pic>
        <p:nvPicPr>
          <p:cNvPr id="40" name="Bildplatzhalter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7" b="2447"/>
          <a:stretch>
            <a:fillRect/>
          </a:stretch>
        </p:blipFill>
        <p:spPr>
          <a:xfrm>
            <a:off x="181036" y="4786949"/>
            <a:ext cx="3235325" cy="2052000"/>
          </a:xfrm>
          <a:prstGeom prst="rect">
            <a:avLst/>
          </a:prstGeom>
        </p:spPr>
      </p:pic>
      <p:pic>
        <p:nvPicPr>
          <p:cNvPr id="41" name="Bildplatzhalter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7" b="2417"/>
          <a:stretch>
            <a:fillRect/>
          </a:stretch>
        </p:blipFill>
        <p:spPr>
          <a:xfrm>
            <a:off x="6635752" y="525624"/>
            <a:ext cx="3235323" cy="2052000"/>
          </a:xfrm>
          <a:prstGeom prst="round1Rect">
            <a:avLst>
              <a:gd name="adj" fmla="val 30632"/>
            </a:avLst>
          </a:prstGeom>
        </p:spPr>
      </p:pic>
      <p:pic>
        <p:nvPicPr>
          <p:cNvPr id="3075" name="Picture 3" descr="V:\Public Relations\7.10 Fotos\Studenten\ESB XMAS Box\05.12.12 05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3930" y="525624"/>
            <a:ext cx="307800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" b="2149"/>
          <a:stretch/>
        </p:blipFill>
        <p:spPr>
          <a:xfrm>
            <a:off x="6654801" y="4786995"/>
            <a:ext cx="3216272" cy="2052001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7" b="7717"/>
          <a:stretch/>
        </p:blipFill>
        <p:spPr>
          <a:xfrm>
            <a:off x="6635752" y="2653824"/>
            <a:ext cx="3235323" cy="2052000"/>
          </a:xfrm>
          <a:prstGeom prst="rect">
            <a:avLst/>
          </a:prstGeom>
        </p:spPr>
      </p:pic>
      <p:sp>
        <p:nvSpPr>
          <p:cNvPr id="44" name="Rechteck 43"/>
          <p:cNvSpPr/>
          <p:nvPr/>
        </p:nvSpPr>
        <p:spPr>
          <a:xfrm>
            <a:off x="3774785" y="3175192"/>
            <a:ext cx="2502530" cy="1015404"/>
          </a:xfrm>
          <a:prstGeom prst="rect">
            <a:avLst/>
          </a:prstGeom>
        </p:spPr>
        <p:txBody>
          <a:bodyPr wrap="none" lIns="91179" tIns="45592" rIns="91179" bIns="45592" anchor="ctr">
            <a:spAutoFit/>
          </a:bodyPr>
          <a:lstStyle/>
          <a:p>
            <a:pPr algn="ctr"/>
            <a:r>
              <a:rPr lang="de-DE" dirty="0" err="1">
                <a:solidFill>
                  <a:schemeClr val="accent1"/>
                </a:solidFill>
              </a:rPr>
              <a:t>Commited</a:t>
            </a:r>
            <a:r>
              <a:rPr lang="de-DE" dirty="0">
                <a:solidFill>
                  <a:schemeClr val="accent1"/>
                </a:solidFill>
              </a:rPr>
              <a:t> students:</a:t>
            </a:r>
          </a:p>
          <a:p>
            <a:pPr algn="ctr"/>
            <a:endParaRPr lang="de-DE" dirty="0">
              <a:solidFill>
                <a:schemeClr val="accent1"/>
              </a:solidFill>
            </a:endParaRPr>
          </a:p>
          <a:p>
            <a:pPr algn="ctr"/>
            <a:r>
              <a:rPr lang="de-DE" b="1" dirty="0">
                <a:solidFill>
                  <a:schemeClr val="accent1"/>
                </a:solidFill>
              </a:rPr>
              <a:t>ESB Student Network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3930" y="4784419"/>
            <a:ext cx="3072650" cy="205453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056" y="2653824"/>
            <a:ext cx="3237257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1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Object 5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65919" y="255002"/>
          <a:ext cx="147506" cy="147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7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60" name="Object 5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19" y="255002"/>
                        <a:ext cx="147506" cy="1475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de-DE" dirty="0"/>
              <a:t>Company </a:t>
            </a:r>
            <a:r>
              <a:rPr lang="de-DE" dirty="0" err="1"/>
              <a:t>network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7" name="Grafik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43" y="5547814"/>
            <a:ext cx="1201059" cy="600531"/>
          </a:xfrm>
          <a:prstGeom prst="rect">
            <a:avLst/>
          </a:prstGeom>
        </p:spPr>
      </p:pic>
      <p:sp>
        <p:nvSpPr>
          <p:cNvPr id="62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1574223" y="1476472"/>
            <a:ext cx="7107541" cy="496638"/>
          </a:xfrm>
          <a:prstGeom prst="rect">
            <a:avLst/>
          </a:prstGeom>
        </p:spPr>
        <p:txBody>
          <a:bodyPr lIns="74882" tIns="37439" rIns="74882" bIns="37439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tx2">
                    <a:lumMod val="75000"/>
                  </a:schemeClr>
                </a:solidFill>
                <a:latin typeface="Franklin Gothic Demi" pitchFamily="34" charset="0"/>
                <a:ea typeface="ＭＳ Ｐゴシック" pitchFamily="-110" charset="-128"/>
                <a:cs typeface="ＭＳ Ｐゴシック" pitchFamily="-11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de-DE" sz="2249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  <p:sp>
        <p:nvSpPr>
          <p:cNvPr id="63" name="Textplatzhalt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90782" y="786942"/>
            <a:ext cx="8718471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1829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1829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1829" rtl="0" eaLnBrk="1" latinLnBrk="0" hangingPunct="1">
              <a:lnSpc>
                <a:spcPct val="110000"/>
              </a:lnSpc>
              <a:spcBef>
                <a:spcPts val="500"/>
              </a:spcBef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75" indent="0" algn="l" defTabSz="911829" rtl="0" eaLnBrk="1" latinLnBrk="0" hangingPunct="1">
              <a:lnSpc>
                <a:spcPct val="110000"/>
              </a:lnSpc>
              <a:spcBef>
                <a:spcPts val="4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294" indent="-177294" algn="l" defTabSz="911829" rtl="0" eaLnBrk="1" latinLnBrk="0" hangingPunct="1">
              <a:lnSpc>
                <a:spcPct val="110000"/>
              </a:lnSpc>
              <a:spcBef>
                <a:spcPts val="400"/>
              </a:spcBef>
              <a:buFont typeface="Arial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75" indent="0" algn="l" defTabSz="911829" rtl="0" eaLnBrk="1" latinLnBrk="0" hangingPunct="1">
              <a:lnSpc>
                <a:spcPct val="110000"/>
              </a:lnSpc>
              <a:spcBef>
                <a:spcPts val="3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7294" indent="-177294" algn="l" defTabSz="911829" rtl="0" eaLnBrk="1" latinLnBrk="0" hangingPunct="1">
              <a:lnSpc>
                <a:spcPct val="110000"/>
              </a:lnSpc>
              <a:spcBef>
                <a:spcPts val="3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9333" indent="-227960" algn="l" defTabSz="91182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5239" indent="-227960" algn="l" defTabSz="91182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Close </a:t>
            </a:r>
            <a:r>
              <a:rPr lang="de-DE" sz="2800" dirty="0" err="1"/>
              <a:t>cooperation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top international </a:t>
            </a:r>
            <a:r>
              <a:rPr lang="de-DE" sz="2800" dirty="0" err="1"/>
              <a:t>companies</a:t>
            </a:r>
            <a:endParaRPr lang="de-DE" sz="2800" dirty="0"/>
          </a:p>
        </p:txBody>
      </p:sp>
      <p:grpSp>
        <p:nvGrpSpPr>
          <p:cNvPr id="64" name="Gruppieren 63"/>
          <p:cNvGrpSpPr/>
          <p:nvPr>
            <p:custDataLst>
              <p:tags r:id="rId6"/>
            </p:custDataLst>
          </p:nvPr>
        </p:nvGrpSpPr>
        <p:grpSpPr>
          <a:xfrm>
            <a:off x="513425" y="1343687"/>
            <a:ext cx="8953739" cy="5405811"/>
            <a:chOff x="-7897" y="1371419"/>
            <a:chExt cx="10102158" cy="5965504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0214" y="6750499"/>
              <a:ext cx="1124047" cy="524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22" descr="pg_logo_blue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97" y="2238966"/>
              <a:ext cx="1174082" cy="70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8" descr="Lillylogo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885" y="3296606"/>
              <a:ext cx="2024476" cy="593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71" descr="ibm_logo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280" y="5768749"/>
              <a:ext cx="1114426" cy="587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9" descr="logo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520" y="4992368"/>
              <a:ext cx="1578050" cy="269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127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627" y="4577490"/>
              <a:ext cx="1290923" cy="380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10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328866" y="6886055"/>
              <a:ext cx="1539979" cy="450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12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0260" y="1371419"/>
              <a:ext cx="728662" cy="86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3" descr="V:\Career Center\4.2. Unternehmenskontakte und VIMA\4.2.2. VIMA-Bestand\4.2.2.2. Logos der VIMA-Unternehmen\HENKEL_Logo_Red_sRGB.jpg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807" y="2807645"/>
              <a:ext cx="1142531" cy="823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" name="Rectangle 3"/>
          <p:cNvSpPr txBox="1">
            <a:spLocks noChangeArrowheads="1"/>
          </p:cNvSpPr>
          <p:nvPr>
            <p:custDataLst>
              <p:tags r:id="rId7"/>
            </p:custDataLst>
          </p:nvPr>
        </p:nvSpPr>
        <p:spPr>
          <a:xfrm>
            <a:off x="1574223" y="1476472"/>
            <a:ext cx="7107541" cy="496638"/>
          </a:xfrm>
          <a:prstGeom prst="rect">
            <a:avLst/>
          </a:prstGeom>
        </p:spPr>
        <p:txBody>
          <a:bodyPr lIns="74882" tIns="37439" rIns="74882" bIns="37439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tx2">
                    <a:lumMod val="75000"/>
                  </a:schemeClr>
                </a:solidFill>
                <a:latin typeface="Franklin Gothic Demi" pitchFamily="34" charset="0"/>
                <a:ea typeface="ＭＳ Ｐゴシック" pitchFamily="-110" charset="-128"/>
                <a:cs typeface="ＭＳ Ｐゴシック" pitchFamily="-11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80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de-DE" sz="2249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83" name="Grafik 8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3" y="6455763"/>
            <a:ext cx="2960859" cy="370108"/>
          </a:xfrm>
          <a:prstGeom prst="rect">
            <a:avLst/>
          </a:prstGeom>
        </p:spPr>
      </p:pic>
      <p:pic>
        <p:nvPicPr>
          <p:cNvPr id="84" name="Grafik 8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97" y="5013341"/>
            <a:ext cx="685800" cy="338329"/>
          </a:xfrm>
          <a:prstGeom prst="rect">
            <a:avLst/>
          </a:prstGeom>
        </p:spPr>
      </p:pic>
      <p:pic>
        <p:nvPicPr>
          <p:cNvPr id="85" name="Picture 24" descr="C:\Users\feckerb\AppData\Local\Microsoft\Windows\Temporary Internet Files\Content.Outlook\ZIIWNNZN\dassaultlogo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5" y="4490138"/>
            <a:ext cx="2581329" cy="30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6" descr="C:\Users\feckerb\AppData\Local\Microsoft\Windows\Temporary Internet Files\Content.Outlook\ZIIWNNZN\Holtzbrinck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85" y="5363608"/>
            <a:ext cx="1649605" cy="3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7" descr="C:\Users\feckerb\AppData\Local\Microsoft\Windows\Temporary Internet Files\Content.Outlook\ZIIWNNZN\Kaercher_Logo_2015_Claim_CO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74" y="1903855"/>
            <a:ext cx="980340" cy="52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Grafik 8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76" y="1390046"/>
            <a:ext cx="854322" cy="407775"/>
          </a:xfrm>
          <a:prstGeom prst="rect">
            <a:avLst/>
          </a:prstGeom>
        </p:spPr>
      </p:pic>
      <p:pic>
        <p:nvPicPr>
          <p:cNvPr id="89" name="Grafik 8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13" y="1819052"/>
            <a:ext cx="1241596" cy="739046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56" y="3031399"/>
            <a:ext cx="720529" cy="557208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551" y="3603325"/>
            <a:ext cx="606647" cy="606647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3" y="3728968"/>
            <a:ext cx="1239201" cy="579944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27" y="2093226"/>
            <a:ext cx="980896" cy="735672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63" y="2350911"/>
            <a:ext cx="667839" cy="467488"/>
          </a:xfrm>
          <a:prstGeom prst="rect">
            <a:avLst/>
          </a:prstGeom>
        </p:spPr>
      </p:pic>
      <p:pic>
        <p:nvPicPr>
          <p:cNvPr id="98" name="Grafik 97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684" y="1522458"/>
            <a:ext cx="1017308" cy="458623"/>
          </a:xfrm>
          <a:prstGeom prst="rect">
            <a:avLst/>
          </a:prstGeom>
        </p:spPr>
      </p:pic>
      <p:pic>
        <p:nvPicPr>
          <p:cNvPr id="99" name="Grafik 98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4" y="5584072"/>
            <a:ext cx="1257180" cy="414870"/>
          </a:xfrm>
          <a:prstGeom prst="rect">
            <a:avLst/>
          </a:prstGeom>
        </p:spPr>
      </p:pic>
      <p:pic>
        <p:nvPicPr>
          <p:cNvPr id="101" name="Grafik 100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622719" y="5501693"/>
            <a:ext cx="1423157" cy="497249"/>
          </a:xfrm>
          <a:prstGeom prst="rect">
            <a:avLst/>
          </a:prstGeom>
        </p:spPr>
      </p:pic>
      <p:pic>
        <p:nvPicPr>
          <p:cNvPr id="102" name="Grafik 10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95" y="3103608"/>
            <a:ext cx="1487717" cy="267789"/>
          </a:xfrm>
          <a:prstGeom prst="rect">
            <a:avLst/>
          </a:prstGeom>
        </p:spPr>
      </p:pic>
      <p:pic>
        <p:nvPicPr>
          <p:cNvPr id="103" name="Grafik 10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64" y="2509860"/>
            <a:ext cx="1366157" cy="285466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3" y="2903864"/>
            <a:ext cx="1195724" cy="36828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640" y="2318549"/>
            <a:ext cx="1633125" cy="25204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6" y="1457368"/>
            <a:ext cx="1626969" cy="2621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44" y="6033486"/>
            <a:ext cx="2058597" cy="84455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73" y="3828274"/>
            <a:ext cx="1126508" cy="36273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64" y="3565235"/>
            <a:ext cx="741196" cy="7411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81" y="1168509"/>
            <a:ext cx="1431736" cy="95493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47" y="2672197"/>
            <a:ext cx="1205982" cy="893038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25" y="1407171"/>
            <a:ext cx="1351938" cy="48356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76" y="4917333"/>
            <a:ext cx="1765253" cy="25812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12" y="4821398"/>
            <a:ext cx="1328309" cy="62772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76" y="4107506"/>
            <a:ext cx="1176652" cy="99948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4" b="38208"/>
          <a:stretch/>
        </p:blipFill>
        <p:spPr>
          <a:xfrm>
            <a:off x="4428685" y="3406121"/>
            <a:ext cx="2164623" cy="6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43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00"/>
            <a:ext cx="10333039" cy="7197000"/>
          </a:xfrm>
          <a:prstGeom prst="rect">
            <a:avLst/>
          </a:prstGeom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1" name="think-cell Slide" r:id="rId19" imgW="360" imgH="360" progId="">
                  <p:embed/>
                </p:oleObj>
              </mc:Choice>
              <mc:Fallback>
                <p:oleObj name="think-cell Slide" r:id="rId19" imgW="360" imgH="360" progId="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htwinkliges Dreieck 17"/>
          <p:cNvSpPr/>
          <p:nvPr>
            <p:custDataLst>
              <p:tags r:id="rId3"/>
            </p:custDataLst>
          </p:nvPr>
        </p:nvSpPr>
        <p:spPr>
          <a:xfrm>
            <a:off x="0" y="4946018"/>
            <a:ext cx="1928635" cy="2272008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2000">
                <a:schemeClr val="bg1"/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9" tIns="45592" rIns="91179" bIns="45592" rtlCol="0" anchor="ctr"/>
          <a:lstStyle/>
          <a:p>
            <a:pPr algn="ctr"/>
            <a:endParaRPr lang="de-DE" dirty="0"/>
          </a:p>
        </p:txBody>
      </p:sp>
      <p:sp>
        <p:nvSpPr>
          <p:cNvPr id="19" name="Rechtwinkliges Dreieck 18"/>
          <p:cNvSpPr/>
          <p:nvPr>
            <p:custDataLst>
              <p:tags r:id="rId4"/>
            </p:custDataLst>
          </p:nvPr>
        </p:nvSpPr>
        <p:spPr>
          <a:xfrm flipH="1">
            <a:off x="8404403" y="4913473"/>
            <a:ext cx="1928635" cy="22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9" tIns="45592" rIns="91179" bIns="45592" rtlCol="0" anchor="ctr"/>
          <a:lstStyle/>
          <a:p>
            <a:pPr algn="ctr"/>
            <a:endParaRPr lang="de-DE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223223" y="5279723"/>
            <a:ext cx="3044488" cy="1785729"/>
            <a:chOff x="162870" y="5050637"/>
            <a:chExt cx="3044488" cy="1785729"/>
          </a:xfrm>
        </p:grpSpPr>
        <p:sp>
          <p:nvSpPr>
            <p:cNvPr id="9" name="Rechteck 8"/>
            <p:cNvSpPr/>
            <p:nvPr>
              <p:custDataLst>
                <p:tags r:id="rId12"/>
              </p:custDataLst>
            </p:nvPr>
          </p:nvSpPr>
          <p:spPr>
            <a:xfrm>
              <a:off x="162874" y="5563807"/>
              <a:ext cx="1101905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lvl="1">
                <a:spcBef>
                  <a:spcPts val="657"/>
                </a:spcBef>
                <a:spcAft>
                  <a:spcPts val="657"/>
                </a:spcAft>
              </a:pPr>
              <a:r>
                <a:rPr lang="de-DE" sz="1600" b="1" dirty="0" err="1">
                  <a:solidFill>
                    <a:schemeClr val="accent1"/>
                  </a:solidFill>
                </a:rPr>
                <a:t>Careers</a:t>
              </a:r>
              <a:r>
                <a:rPr lang="de-DE" sz="1600" b="1" dirty="0">
                  <a:solidFill>
                    <a:schemeClr val="accent1"/>
                  </a:solidFill>
                </a:rPr>
                <a:t>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fairs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12" name="Rechteck 11"/>
            <p:cNvSpPr/>
            <p:nvPr>
              <p:custDataLst>
                <p:tags r:id="rId13"/>
              </p:custDataLst>
            </p:nvPr>
          </p:nvSpPr>
          <p:spPr>
            <a:xfrm>
              <a:off x="162870" y="6590145"/>
              <a:ext cx="3044488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lvl="1">
                <a:spcBef>
                  <a:spcPts val="657"/>
                </a:spcBef>
                <a:spcAft>
                  <a:spcPts val="657"/>
                </a:spcAft>
              </a:pPr>
              <a:r>
                <a:rPr lang="de-DE" sz="1600" b="1" dirty="0" err="1">
                  <a:solidFill>
                    <a:srgbClr val="124162"/>
                  </a:solidFill>
                </a:rPr>
                <a:t>Preparation</a:t>
              </a:r>
              <a:r>
                <a:rPr lang="de-DE" sz="1600" b="1" dirty="0">
                  <a:solidFill>
                    <a:srgbClr val="124162"/>
                  </a:solidFill>
                </a:rPr>
                <a:t> </a:t>
              </a:r>
              <a:r>
                <a:rPr lang="de-DE" sz="1600" b="1" dirty="0" err="1">
                  <a:solidFill>
                    <a:srgbClr val="124162"/>
                  </a:solidFill>
                </a:rPr>
                <a:t>events</a:t>
              </a:r>
              <a:r>
                <a:rPr lang="de-DE" sz="1600" b="1" dirty="0">
                  <a:solidFill>
                    <a:srgbClr val="124162"/>
                  </a:solidFill>
                </a:rPr>
                <a:t> </a:t>
              </a:r>
              <a:r>
                <a:rPr lang="de-DE" sz="1600" b="1" dirty="0" err="1">
                  <a:solidFill>
                    <a:srgbClr val="124162"/>
                  </a:solidFill>
                </a:rPr>
                <a:t>for</a:t>
              </a:r>
              <a:r>
                <a:rPr lang="de-DE" sz="1600" b="1" dirty="0">
                  <a:solidFill>
                    <a:srgbClr val="124162"/>
                  </a:solidFill>
                </a:rPr>
                <a:t> </a:t>
              </a:r>
              <a:r>
                <a:rPr lang="de-DE" sz="1600" b="1" dirty="0" err="1">
                  <a:solidFill>
                    <a:srgbClr val="124162"/>
                  </a:solidFill>
                </a:rPr>
                <a:t>careers</a:t>
              </a:r>
              <a:r>
                <a:rPr lang="de-DE" sz="1600" b="1" dirty="0">
                  <a:solidFill>
                    <a:srgbClr val="124162"/>
                  </a:solidFill>
                </a:rPr>
                <a:t> </a:t>
              </a:r>
              <a:r>
                <a:rPr lang="de-DE" sz="1600" b="1" dirty="0" err="1">
                  <a:solidFill>
                    <a:srgbClr val="124162"/>
                  </a:solidFill>
                </a:rPr>
                <a:t>fairs</a:t>
              </a:r>
              <a:endParaRPr lang="de-DE" sz="1600" b="1" dirty="0">
                <a:solidFill>
                  <a:srgbClr val="124162"/>
                </a:solidFill>
              </a:endParaRPr>
            </a:p>
          </p:txBody>
        </p:sp>
        <p:sp>
          <p:nvSpPr>
            <p:cNvPr id="8" name="Rechteck 7"/>
            <p:cNvSpPr/>
            <p:nvPr>
              <p:custDataLst>
                <p:tags r:id="rId14"/>
              </p:custDataLst>
            </p:nvPr>
          </p:nvSpPr>
          <p:spPr>
            <a:xfrm>
              <a:off x="162870" y="6076975"/>
              <a:ext cx="1781065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lvl="1">
                <a:spcBef>
                  <a:spcPts val="657"/>
                </a:spcBef>
                <a:spcAft>
                  <a:spcPts val="657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Online Job Exchange</a:t>
              </a:r>
            </a:p>
          </p:txBody>
        </p:sp>
        <p:sp>
          <p:nvSpPr>
            <p:cNvPr id="13" name="Rechteck 12"/>
            <p:cNvSpPr/>
            <p:nvPr>
              <p:custDataLst>
                <p:tags r:id="rId15"/>
              </p:custDataLst>
            </p:nvPr>
          </p:nvSpPr>
          <p:spPr>
            <a:xfrm>
              <a:off x="162870" y="5050637"/>
              <a:ext cx="1289327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lvl="1">
                <a:spcBef>
                  <a:spcPts val="657"/>
                </a:spcBef>
                <a:spcAft>
                  <a:spcPts val="657"/>
                </a:spcAft>
                <a:defRPr/>
              </a:pPr>
              <a:r>
                <a:rPr lang="de-DE" sz="1600" b="1" dirty="0">
                  <a:solidFill>
                    <a:schemeClr val="accent1"/>
                  </a:solidFill>
                </a:rPr>
                <a:t>Company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visits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7164909" y="5279722"/>
            <a:ext cx="2985566" cy="1272560"/>
            <a:chOff x="7149984" y="5546680"/>
            <a:chExt cx="2985566" cy="1272560"/>
          </a:xfrm>
        </p:grpSpPr>
        <p:sp>
          <p:nvSpPr>
            <p:cNvPr id="14" name="Rechteck 13"/>
            <p:cNvSpPr/>
            <p:nvPr>
              <p:custDataLst>
                <p:tags r:id="rId9"/>
              </p:custDataLst>
            </p:nvPr>
          </p:nvSpPr>
          <p:spPr>
            <a:xfrm>
              <a:off x="7149984" y="6573019"/>
              <a:ext cx="2985561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lvl="1" algn="r">
                <a:spcBef>
                  <a:spcPts val="657"/>
                </a:spcBef>
                <a:spcAft>
                  <a:spcPts val="657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Electronic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catalogue</a:t>
              </a:r>
              <a:r>
                <a:rPr lang="de-DE" sz="1600" b="1" dirty="0">
                  <a:solidFill>
                    <a:schemeClr val="accent1"/>
                  </a:solidFill>
                </a:rPr>
                <a:t>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of</a:t>
              </a:r>
              <a:r>
                <a:rPr lang="de-DE" sz="1600" b="1" dirty="0">
                  <a:solidFill>
                    <a:schemeClr val="accent1"/>
                  </a:solidFill>
                </a:rPr>
                <a:t>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graduates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Rechteck 14"/>
            <p:cNvSpPr/>
            <p:nvPr>
              <p:custDataLst>
                <p:tags r:id="rId10"/>
              </p:custDataLst>
            </p:nvPr>
          </p:nvSpPr>
          <p:spPr>
            <a:xfrm>
              <a:off x="8797427" y="5546680"/>
              <a:ext cx="1338123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de-DE" sz="1600" b="1" dirty="0" err="1">
                  <a:solidFill>
                    <a:schemeClr val="accent1"/>
                  </a:solidFill>
                </a:rPr>
                <a:t>Careers</a:t>
              </a:r>
              <a:r>
                <a:rPr lang="de-DE" sz="1600" b="1" dirty="0">
                  <a:solidFill>
                    <a:schemeClr val="accent1"/>
                  </a:solidFill>
                </a:rPr>
                <a:t>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advice</a:t>
              </a:r>
              <a:r>
                <a:rPr lang="de-DE" sz="1600" b="1" dirty="0">
                  <a:solidFill>
                    <a:schemeClr val="accent1"/>
                  </a:solidFill>
                </a:rPr>
                <a:t> </a:t>
              </a:r>
            </a:p>
          </p:txBody>
        </p:sp>
        <p:sp>
          <p:nvSpPr>
            <p:cNvPr id="20" name="Rechteck 19"/>
            <p:cNvSpPr/>
            <p:nvPr>
              <p:custDataLst>
                <p:tags r:id="rId11"/>
              </p:custDataLst>
            </p:nvPr>
          </p:nvSpPr>
          <p:spPr>
            <a:xfrm>
              <a:off x="8262537" y="6059851"/>
              <a:ext cx="1873013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de-DE" sz="1600" b="1" dirty="0">
                  <a:solidFill>
                    <a:schemeClr val="accent1"/>
                  </a:solidFill>
                </a:rPr>
                <a:t>Workshops +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lectures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5" name="Rectangle 4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-1" y="391322"/>
            <a:ext cx="9972676" cy="636254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4" tIns="45595" rIns="91184" bIns="45595" rtlCol="0" anchor="ctr"/>
          <a:lstStyle/>
          <a:p>
            <a:pPr algn="ctr"/>
            <a:r>
              <a:rPr lang="de-DE" dirty="0"/>
              <a:t>         </a:t>
            </a:r>
          </a:p>
        </p:txBody>
      </p:sp>
      <p:sp>
        <p:nvSpPr>
          <p:cNvPr id="16" name="Rechteck 15"/>
          <p:cNvSpPr/>
          <p:nvPr>
            <p:custDataLst>
              <p:tags r:id="rId6"/>
            </p:custDataLst>
          </p:nvPr>
        </p:nvSpPr>
        <p:spPr>
          <a:xfrm>
            <a:off x="158750" y="390758"/>
            <a:ext cx="6483929" cy="522962"/>
          </a:xfrm>
          <a:prstGeom prst="rect">
            <a:avLst/>
          </a:prstGeom>
        </p:spPr>
        <p:txBody>
          <a:bodyPr wrap="square" lIns="91179" tIns="45592" rIns="91179" bIns="45592">
            <a:spAutoFit/>
          </a:bodyPr>
          <a:lstStyle/>
          <a:p>
            <a:pPr marL="197620" lvl="1">
              <a:spcBef>
                <a:spcPts val="657"/>
              </a:spcBef>
              <a:spcAft>
                <a:spcPts val="657"/>
              </a:spcAft>
              <a:defRPr/>
            </a:pPr>
            <a:r>
              <a:rPr lang="de-DE" sz="2800" dirty="0" err="1"/>
              <a:t>Everything</a:t>
            </a:r>
            <a:r>
              <a:rPr lang="de-DE" sz="2800" dirty="0"/>
              <a:t> </a:t>
            </a:r>
            <a:r>
              <a:rPr lang="de-DE" sz="2800" dirty="0" err="1"/>
              <a:t>you</a:t>
            </a:r>
            <a:r>
              <a:rPr lang="de-DE" sz="2800" dirty="0"/>
              <a:t> </a:t>
            </a:r>
            <a:r>
              <a:rPr lang="de-DE" sz="2800" dirty="0" err="1"/>
              <a:t>need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plan </a:t>
            </a:r>
            <a:r>
              <a:rPr lang="de-DE" sz="2800" dirty="0" err="1"/>
              <a:t>your</a:t>
            </a:r>
            <a:r>
              <a:rPr lang="de-DE" sz="2800" dirty="0"/>
              <a:t> </a:t>
            </a:r>
            <a:r>
              <a:rPr lang="de-DE" sz="2800" dirty="0" err="1"/>
              <a:t>career</a:t>
            </a:r>
            <a:endParaRPr lang="de-DE" sz="2800" dirty="0"/>
          </a:p>
        </p:txBody>
      </p:sp>
      <p:sp>
        <p:nvSpPr>
          <p:cNvPr id="21" name="Rechteck 20"/>
          <p:cNvSpPr/>
          <p:nvPr>
            <p:custDataLst>
              <p:tags r:id="rId7"/>
            </p:custDataLst>
          </p:nvPr>
        </p:nvSpPr>
        <p:spPr>
          <a:xfrm>
            <a:off x="9057222" y="6819231"/>
            <a:ext cx="1093248" cy="246221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lvl="1" algn="r">
              <a:spcBef>
                <a:spcPts val="657"/>
              </a:spcBef>
              <a:spcAft>
                <a:spcPts val="657"/>
              </a:spcAft>
            </a:pPr>
            <a:r>
              <a:rPr lang="de-DE" sz="1600" b="1" dirty="0">
                <a:solidFill>
                  <a:schemeClr val="accent1"/>
                </a:solidFill>
              </a:rPr>
              <a:t>CV </a:t>
            </a:r>
            <a:r>
              <a:rPr lang="de-DE" sz="1600" b="1" dirty="0" err="1">
                <a:solidFill>
                  <a:schemeClr val="accent1"/>
                </a:solidFill>
              </a:rPr>
              <a:t>database</a:t>
            </a: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22" name="Textplatzhalter 1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58007" y="177524"/>
            <a:ext cx="7912892" cy="221217"/>
          </a:xfrm>
        </p:spPr>
        <p:txBody>
          <a:bodyPr/>
          <a:lstStyle/>
          <a:p>
            <a:r>
              <a:rPr lang="de-DE" dirty="0"/>
              <a:t>Career Center</a:t>
            </a:r>
          </a:p>
        </p:txBody>
      </p:sp>
    </p:spTree>
    <p:extLst>
      <p:ext uri="{BB962C8B-B14F-4D97-AF65-F5344CB8AC3E}">
        <p14:creationId xmlns:p14="http://schemas.microsoft.com/office/powerpoint/2010/main" val="808013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25"/>
          </p:nvPr>
        </p:nvSpPr>
        <p:spPr>
          <a:xfrm>
            <a:off x="228650" y="1735828"/>
            <a:ext cx="9920242" cy="5291137"/>
          </a:xfrm>
        </p:spPr>
        <p:txBody>
          <a:bodyPr/>
          <a:lstStyle/>
          <a:p>
            <a:r>
              <a:rPr lang="de-DE" b="1" dirty="0"/>
              <a:t>Videos: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Official </a:t>
            </a:r>
            <a:r>
              <a:rPr lang="de-DE" dirty="0">
                <a:hlinkClick r:id="rId2"/>
              </a:rPr>
              <a:t>ESB </a:t>
            </a:r>
            <a:r>
              <a:rPr lang="de-DE" dirty="0" err="1">
                <a:hlinkClick r:id="rId2"/>
              </a:rPr>
              <a:t>campus</a:t>
            </a:r>
            <a:r>
              <a:rPr lang="de-DE" dirty="0">
                <a:hlinkClick r:id="rId2"/>
              </a:rPr>
              <a:t> Tour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at ESB Business School </a:t>
            </a:r>
            <a:r>
              <a:rPr lang="de-DE" dirty="0" err="1">
                <a:hlinkClick r:id="rId3"/>
              </a:rPr>
              <a:t>explained</a:t>
            </a:r>
            <a:r>
              <a:rPr lang="de-DE" dirty="0">
                <a:hlinkClick r:id="rId3"/>
              </a:rPr>
              <a:t> in </a:t>
            </a:r>
            <a:r>
              <a:rPr lang="de-DE" dirty="0" err="1">
                <a:hlinkClick r:id="rId3"/>
              </a:rPr>
              <a:t>one</a:t>
            </a:r>
            <a:r>
              <a:rPr lang="de-DE" dirty="0">
                <a:hlinkClick r:id="rId3"/>
              </a:rPr>
              <a:t> </a:t>
            </a:r>
            <a:r>
              <a:rPr lang="de-DE" dirty="0" err="1">
                <a:hlinkClick r:id="rId3"/>
              </a:rPr>
              <a:t>minute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hlinkClick r:id="rId4"/>
              </a:rPr>
              <a:t>Video </a:t>
            </a:r>
            <a:r>
              <a:rPr lang="de-DE" dirty="0" err="1">
                <a:hlinkClick r:id="rId4"/>
              </a:rPr>
              <a:t>about</a:t>
            </a:r>
            <a:r>
              <a:rPr lang="de-DE" dirty="0">
                <a:hlinkClick r:id="rId4"/>
              </a:rPr>
              <a:t> ESB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de-DE" dirty="0" err="1"/>
              <a:t>official</a:t>
            </a:r>
            <a:r>
              <a:rPr lang="de-DE" dirty="0"/>
              <a:t> </a:t>
            </a:r>
            <a:r>
              <a:rPr lang="de-DE" dirty="0" err="1">
                <a:hlinkClick r:id="rId5"/>
              </a:rPr>
              <a:t>song</a:t>
            </a:r>
            <a:r>
              <a:rPr lang="de-DE" dirty="0">
                <a:hlinkClick r:id="rId5"/>
              </a:rPr>
              <a:t> </a:t>
            </a:r>
            <a:r>
              <a:rPr lang="de-DE" dirty="0" err="1">
                <a:hlinkClick r:id="rId5"/>
              </a:rPr>
              <a:t>of</a:t>
            </a:r>
            <a:r>
              <a:rPr lang="de-DE" dirty="0">
                <a:hlinkClick r:id="rId5"/>
              </a:rPr>
              <a:t> ESB Business School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Official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media</a:t>
            </a:r>
            <a:r>
              <a:rPr lang="de-DE" b="1" dirty="0"/>
              <a:t> </a:t>
            </a:r>
            <a:r>
              <a:rPr lang="de-DE" b="1" dirty="0" err="1"/>
              <a:t>accounts</a:t>
            </a:r>
            <a:r>
              <a:rPr lang="de-DE" b="1" dirty="0"/>
              <a:t>:</a:t>
            </a:r>
            <a:r>
              <a:rPr lang="de-DE" dirty="0"/>
              <a:t> </a:t>
            </a:r>
          </a:p>
          <a:p>
            <a:pPr marL="276775" indent="-276775"/>
            <a:r>
              <a:rPr lang="de-DE" dirty="0"/>
              <a:t>Instagram: </a:t>
            </a:r>
            <a:r>
              <a:rPr lang="de-DE" dirty="0">
                <a:ea typeface="+mn-lt"/>
                <a:cs typeface="+mn-lt"/>
                <a:hlinkClick r:id="rId6"/>
              </a:rPr>
              <a:t>https://www.instagram.com/esb.business.school/</a:t>
            </a:r>
            <a:r>
              <a:rPr lang="de-DE" dirty="0">
                <a:ea typeface="+mn-lt"/>
                <a:cs typeface="+mn-lt"/>
              </a:rPr>
              <a:t> </a:t>
            </a:r>
          </a:p>
          <a:p>
            <a:pPr marL="276775" indent="-276775"/>
            <a:r>
              <a:rPr lang="de-DE" dirty="0"/>
              <a:t>YouTube: </a:t>
            </a:r>
            <a:r>
              <a:rPr lang="de-DE" dirty="0">
                <a:ea typeface="+mn-lt"/>
                <a:cs typeface="+mn-lt"/>
                <a:hlinkClick r:id="rId7"/>
              </a:rPr>
              <a:t>https://www.youtube.com/c/ESBBusinessSchoolRT/</a:t>
            </a:r>
            <a:r>
              <a:rPr lang="de-DE" dirty="0">
                <a:ea typeface="+mn-lt"/>
                <a:cs typeface="+mn-lt"/>
              </a:rPr>
              <a:t> </a:t>
            </a:r>
          </a:p>
          <a:p>
            <a:pPr marL="276775" indent="-276775"/>
            <a:r>
              <a:rPr lang="de-DE" dirty="0"/>
              <a:t>Facebook: </a:t>
            </a:r>
            <a:r>
              <a:rPr lang="de-DE" dirty="0">
                <a:ea typeface="+mn-lt"/>
                <a:cs typeface="+mn-lt"/>
                <a:hlinkClick r:id="rId8"/>
              </a:rPr>
              <a:t>https://www.facebook.com/esb.businessschool</a:t>
            </a:r>
            <a:r>
              <a:rPr lang="de-DE" dirty="0">
                <a:ea typeface="+mn-lt"/>
                <a:cs typeface="+mn-lt"/>
              </a:rPr>
              <a:t> </a:t>
            </a:r>
          </a:p>
          <a:p>
            <a:pPr marL="276775" indent="-276775"/>
            <a:r>
              <a:rPr lang="de-DE" dirty="0"/>
              <a:t>Twitter: </a:t>
            </a:r>
            <a:r>
              <a:rPr lang="de-DE" dirty="0">
                <a:ea typeface="+mn-lt"/>
                <a:cs typeface="+mn-lt"/>
                <a:hlinkClick r:id="rId9"/>
              </a:rPr>
              <a:t>https://twitter.com/esbreutlingen</a:t>
            </a:r>
            <a:r>
              <a:rPr lang="de-DE" dirty="0">
                <a:ea typeface="+mn-lt"/>
                <a:cs typeface="+mn-lt"/>
              </a:rPr>
              <a:t> </a:t>
            </a:r>
            <a:endParaRPr lang="de-DE" dirty="0"/>
          </a:p>
          <a:p>
            <a:pPr marL="276775" indent="-276775"/>
            <a:r>
              <a:rPr lang="de-DE" dirty="0"/>
              <a:t>LinkedIn: </a:t>
            </a:r>
            <a:r>
              <a:rPr lang="de-DE" dirty="0">
                <a:ea typeface="+mn-lt"/>
                <a:cs typeface="+mn-lt"/>
                <a:hlinkClick r:id="rId10"/>
              </a:rPr>
              <a:t>https://www.linkedin.com/school/esb-business-school/</a:t>
            </a:r>
            <a:r>
              <a:rPr lang="de-DE" dirty="0">
                <a:ea typeface="+mn-lt"/>
                <a:cs typeface="+mn-lt"/>
              </a:rPr>
              <a:t> 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Website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Media </a:t>
            </a:r>
            <a:r>
              <a:rPr lang="de-DE" dirty="0" err="1"/>
              <a:t>accounts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558010" y="761682"/>
            <a:ext cx="9590881" cy="415498"/>
          </a:xfrm>
        </p:spPr>
        <p:txBody>
          <a:bodyPr/>
          <a:lstStyle/>
          <a:p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ESB Business School!</a:t>
            </a:r>
          </a:p>
        </p:txBody>
      </p:sp>
    </p:spTree>
    <p:extLst>
      <p:ext uri="{BB962C8B-B14F-4D97-AF65-F5344CB8AC3E}">
        <p14:creationId xmlns:p14="http://schemas.microsoft.com/office/powerpoint/2010/main" val="91187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Location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39236" y="609118"/>
            <a:ext cx="9590881" cy="415498"/>
          </a:xfrm>
        </p:spPr>
        <p:txBody>
          <a:bodyPr/>
          <a:lstStyle/>
          <a:p>
            <a:pPr algn="ctr"/>
            <a:r>
              <a:rPr lang="en-GB" dirty="0"/>
              <a:t>Reutlingen – located just in the           of Europe  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25"/>
          </p:nvPr>
        </p:nvSpPr>
        <p:spPr>
          <a:xfrm flipH="1" flipV="1">
            <a:off x="-3552623" y="7752407"/>
            <a:ext cx="45719" cy="45719"/>
          </a:xfrm>
        </p:spPr>
        <p:txBody>
          <a:bodyPr/>
          <a:lstStyle/>
          <a:p>
            <a:pPr marL="360045" indent="-360045" defTabSz="96012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Calibri"/>
            </a:endParaRPr>
          </a:p>
          <a:p>
            <a:pPr defTabSz="960120"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" name="Bild 1" descr="http://reisetagebuch.grohnmeier.de/__oneclick_uploads/2008/07/karte_nationalparks_deutschland_hig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6" y="1177126"/>
            <a:ext cx="4019923" cy="561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3" descr="Luftbild_Bu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71" y="2979470"/>
            <a:ext cx="2506006" cy="16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3"/>
          <p:cNvSpPr/>
          <p:nvPr/>
        </p:nvSpPr>
        <p:spPr bwMode="gray">
          <a:xfrm>
            <a:off x="1706392" y="5675039"/>
            <a:ext cx="160020" cy="160020"/>
          </a:xfrm>
          <a:prstGeom prst="ellipse">
            <a:avLst/>
          </a:prstGeom>
          <a:gradFill rotWithShape="1">
            <a:gsLst>
              <a:gs pos="0">
                <a:srgbClr val="0967A4">
                  <a:shade val="51000"/>
                  <a:satMod val="130000"/>
                </a:srgbClr>
              </a:gs>
              <a:gs pos="80000">
                <a:srgbClr val="0967A4">
                  <a:shade val="93000"/>
                  <a:satMod val="130000"/>
                </a:srgbClr>
              </a:gs>
              <a:gs pos="100000">
                <a:srgbClr val="0967A4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967A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6012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7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8" name="Picture 7" descr="PPT_Logo_ES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42" y="5615610"/>
            <a:ext cx="458924" cy="19303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cxnSp>
        <p:nvCxnSpPr>
          <p:cNvPr id="19" name="Gerade Verbindung mit Pfeil 18"/>
          <p:cNvCxnSpPr>
            <a:cxnSpLocks/>
          </p:cNvCxnSpPr>
          <p:nvPr/>
        </p:nvCxnSpPr>
        <p:spPr>
          <a:xfrm flipH="1">
            <a:off x="1796457" y="5252710"/>
            <a:ext cx="3144668" cy="502340"/>
          </a:xfrm>
          <a:prstGeom prst="straightConnector1">
            <a:avLst/>
          </a:prstGeom>
          <a:noFill/>
          <a:ln w="25400" cap="flat" cmpd="sng" algn="ctr">
            <a:solidFill>
              <a:srgbClr val="0B72B5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5" name="Grafik 4" descr="&lt;strong&gt;Reutlingen&lt;/strong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59" y="1174085"/>
            <a:ext cx="2731726" cy="17541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4512070" y="4856670"/>
            <a:ext cx="34778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/>
              <a:t>Reutlingen is located approx. 30km south of Stuttgart, the </a:t>
            </a:r>
            <a:r>
              <a:rPr lang="de-DE" sz="1800" dirty="0" err="1"/>
              <a:t>capital</a:t>
            </a:r>
            <a:r>
              <a:rPr lang="de-DE" sz="1800" dirty="0"/>
              <a:t> city of Baden-Wuerttemberg – </a:t>
            </a:r>
            <a:r>
              <a:rPr lang="de-DE" sz="1800" dirty="0" err="1"/>
              <a:t>nestled</a:t>
            </a:r>
            <a:r>
              <a:rPr lang="de-DE" sz="1800" dirty="0"/>
              <a:t> just </a:t>
            </a:r>
            <a:r>
              <a:rPr lang="de-DE" sz="1800" dirty="0" err="1"/>
              <a:t>beneath</a:t>
            </a:r>
            <a:r>
              <a:rPr lang="de-DE" sz="1800" dirty="0"/>
              <a:t> the </a:t>
            </a:r>
            <a:r>
              <a:rPr lang="de-DE" sz="1800" dirty="0" err="1"/>
              <a:t>Swabian</a:t>
            </a:r>
            <a:r>
              <a:rPr lang="de-DE" sz="1800" dirty="0"/>
              <a:t> </a:t>
            </a:r>
            <a:r>
              <a:rPr lang="de-DE" sz="1800" dirty="0" err="1"/>
              <a:t>mountains</a:t>
            </a:r>
            <a:r>
              <a:rPr lang="de-DE" sz="1800" dirty="0"/>
              <a:t> and near the famous Black Forrest. </a:t>
            </a:r>
          </a:p>
        </p:txBody>
      </p:sp>
      <p:pic>
        <p:nvPicPr>
          <p:cNvPr id="20" name="Grafik 19" descr="&lt;strong&gt;Schloss Lichtenstein&lt;/strong&gt; Schwäbische Alb in Deutschland, Baden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312" y="4863881"/>
            <a:ext cx="1773019" cy="2127623"/>
          </a:xfrm>
          <a:prstGeom prst="rect">
            <a:avLst/>
          </a:prstGeom>
        </p:spPr>
      </p:pic>
      <p:pic>
        <p:nvPicPr>
          <p:cNvPr id="24" name="Grafik 23" descr="&lt;strong&gt;Blautopf&lt;/strong&gt;.de - Alles Rund um den &lt;strong&gt;Blautopf&lt;/strong&gt; in Blaubeur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59" y="2979470"/>
            <a:ext cx="2731726" cy="1687510"/>
          </a:xfrm>
          <a:prstGeom prst="rect">
            <a:avLst/>
          </a:prstGeom>
        </p:spPr>
      </p:pic>
      <p:pic>
        <p:nvPicPr>
          <p:cNvPr id="2" name="Grafik 1" descr="Herz Rot Groß · Kostenloses Bild auf Pixabay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19" y="459649"/>
            <a:ext cx="873198" cy="714435"/>
          </a:xfrm>
          <a:prstGeom prst="rect">
            <a:avLst/>
          </a:prstGeom>
        </p:spPr>
      </p:pic>
      <p:pic>
        <p:nvPicPr>
          <p:cNvPr id="21" name="Grafik 20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/>
          <a:stretch/>
        </p:blipFill>
        <p:spPr>
          <a:xfrm>
            <a:off x="4512070" y="1177126"/>
            <a:ext cx="2506006" cy="175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91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Impressum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3556004" y="1565754"/>
            <a:ext cx="4914900" cy="5060514"/>
          </a:xfrm>
        </p:spPr>
        <p:txBody>
          <a:bodyPr/>
          <a:lstStyle/>
          <a:p>
            <a:r>
              <a:rPr lang="de-DE" dirty="0"/>
              <a:t>Thank you for your interest and hope to seeing you soon on campus! </a:t>
            </a:r>
          </a:p>
          <a:p>
            <a:endParaRPr lang="de-DE" dirty="0"/>
          </a:p>
          <a:p>
            <a:pPr marL="0" lvl="3" indent="0">
              <a:buNone/>
            </a:pPr>
            <a:r>
              <a:rPr lang="de-DE" dirty="0"/>
              <a:t>Hochschule Reutlingen</a:t>
            </a:r>
            <a:br>
              <a:rPr lang="de-DE" dirty="0"/>
            </a:br>
            <a:r>
              <a:rPr lang="de-DE" dirty="0"/>
              <a:t>ESB Business School</a:t>
            </a:r>
          </a:p>
          <a:p>
            <a:pPr marL="0" lvl="3" indent="0">
              <a:buNone/>
            </a:pPr>
            <a:r>
              <a:rPr lang="de-DE" dirty="0"/>
              <a:t>November 2021 </a:t>
            </a:r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marL="0" lvl="3" indent="0">
              <a:buNone/>
            </a:pPr>
            <a:r>
              <a:rPr lang="de-DE" dirty="0"/>
              <a:t>Fotos | </a:t>
            </a:r>
            <a:r>
              <a:rPr lang="de-DE" dirty="0" err="1"/>
              <a:t>Photographs</a:t>
            </a:r>
            <a:br>
              <a:rPr lang="de-DE" dirty="0"/>
            </a:br>
            <a:r>
              <a:rPr lang="de-DE" dirty="0"/>
              <a:t>ESB Business School</a:t>
            </a:r>
            <a:br>
              <a:rPr lang="de-DE" dirty="0"/>
            </a:br>
            <a:r>
              <a:rPr lang="de-DE" dirty="0"/>
              <a:t>Karl Scheuring</a:t>
            </a:r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9" b="47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891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Studying</a:t>
            </a:r>
            <a:r>
              <a:rPr lang="de-DE" dirty="0"/>
              <a:t> in </a:t>
            </a:r>
            <a:r>
              <a:rPr lang="de-DE" dirty="0" err="1"/>
              <a:t>reutlingen</a:t>
            </a:r>
            <a:r>
              <a:rPr lang="de-DE" dirty="0"/>
              <a:t> </a:t>
            </a:r>
          </a:p>
        </p:txBody>
      </p:sp>
      <p:pic>
        <p:nvPicPr>
          <p:cNvPr id="3" name="Grafik 2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4" b="2704"/>
          <a:stretch/>
        </p:blipFill>
        <p:spPr>
          <a:xfrm>
            <a:off x="255830" y="2750532"/>
            <a:ext cx="3078000" cy="2066834"/>
          </a:xfrm>
          <a:prstGeom prst="rect">
            <a:avLst/>
          </a:prstGeom>
        </p:spPr>
      </p:pic>
      <p:pic>
        <p:nvPicPr>
          <p:cNvPr id="12" name="Grafik 1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" t="18893" r="6789" b="34422"/>
          <a:stretch/>
        </p:blipFill>
        <p:spPr>
          <a:xfrm>
            <a:off x="6747968" y="624679"/>
            <a:ext cx="3081145" cy="2046957"/>
          </a:xfrm>
          <a:prstGeom prst="round1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701951" y="3067872"/>
            <a:ext cx="2668644" cy="1200323"/>
          </a:xfrm>
          <a:prstGeom prst="rect">
            <a:avLst/>
          </a:prstGeom>
          <a:noFill/>
        </p:spPr>
        <p:txBody>
          <a:bodyPr wrap="square" lIns="91156" tIns="45581" rIns="91156" bIns="45581" rtlCol="0" anchor="ctr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Reutlingen - </a:t>
            </a:r>
          </a:p>
          <a:p>
            <a:pPr algn="ctr"/>
            <a:r>
              <a:rPr lang="de-DE" sz="2400" dirty="0">
                <a:solidFill>
                  <a:schemeClr val="accent1"/>
                </a:solidFill>
              </a:rPr>
              <a:t>Gateway </a:t>
            </a:r>
            <a:r>
              <a:rPr lang="de-DE" sz="2400" dirty="0" err="1">
                <a:solidFill>
                  <a:schemeClr val="accent1"/>
                </a:solidFill>
              </a:rPr>
              <a:t>to</a:t>
            </a:r>
            <a:r>
              <a:rPr lang="de-DE" sz="2400" dirty="0">
                <a:solidFill>
                  <a:schemeClr val="accent1"/>
                </a:solidFill>
              </a:rPr>
              <a:t> </a:t>
            </a:r>
            <a:r>
              <a:rPr lang="de-DE" sz="2400" dirty="0" err="1">
                <a:solidFill>
                  <a:schemeClr val="accent1"/>
                </a:solidFill>
              </a:rPr>
              <a:t>the</a:t>
            </a:r>
            <a:r>
              <a:rPr lang="de-DE" sz="2400" dirty="0">
                <a:solidFill>
                  <a:schemeClr val="accent1"/>
                </a:solidFill>
              </a:rPr>
              <a:t> </a:t>
            </a:r>
            <a:r>
              <a:rPr lang="de-DE" sz="2400" dirty="0" err="1">
                <a:solidFill>
                  <a:schemeClr val="accent1"/>
                </a:solidFill>
              </a:rPr>
              <a:t>Swabian</a:t>
            </a:r>
            <a:r>
              <a:rPr lang="de-DE" sz="2400" dirty="0">
                <a:solidFill>
                  <a:schemeClr val="accent1"/>
                </a:solidFill>
              </a:rPr>
              <a:t> Alb</a:t>
            </a:r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/>
          <a:stretch/>
        </p:blipFill>
        <p:spPr>
          <a:xfrm>
            <a:off x="6735571" y="2735249"/>
            <a:ext cx="3081145" cy="2082117"/>
          </a:xfrm>
          <a:prstGeom prst="rect">
            <a:avLst/>
          </a:prstGeom>
        </p:spPr>
      </p:pic>
      <p:pic>
        <p:nvPicPr>
          <p:cNvPr id="4" name="Grafik 3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"/>
          <a:stretch/>
        </p:blipFill>
        <p:spPr>
          <a:xfrm>
            <a:off x="255830" y="622486"/>
            <a:ext cx="3081145" cy="2069048"/>
          </a:xfrm>
          <a:prstGeom prst="rect">
            <a:avLst/>
          </a:prstGeom>
        </p:spPr>
      </p:pic>
      <p:pic>
        <p:nvPicPr>
          <p:cNvPr id="5" name="Grafik 4"/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5" t="34470" r="3819" b="25416"/>
          <a:stretch/>
        </p:blipFill>
        <p:spPr>
          <a:xfrm>
            <a:off x="6747968" y="4876364"/>
            <a:ext cx="3078000" cy="2066834"/>
          </a:xfrm>
          <a:prstGeom prst="rect">
            <a:avLst/>
          </a:prstGeom>
        </p:spPr>
      </p:pic>
      <p:pic>
        <p:nvPicPr>
          <p:cNvPr id="7" name="Grafik 6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/>
          <a:stretch/>
        </p:blipFill>
        <p:spPr>
          <a:xfrm>
            <a:off x="3506525" y="624680"/>
            <a:ext cx="3068748" cy="2046957"/>
          </a:xfrm>
          <a:prstGeom prst="rect">
            <a:avLst/>
          </a:prstGeom>
        </p:spPr>
      </p:pic>
      <p:pic>
        <p:nvPicPr>
          <p:cNvPr id="8" name="Grafik 7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65" y="4876364"/>
            <a:ext cx="2997815" cy="206683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0" y="4876364"/>
            <a:ext cx="3093057" cy="20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9" name="Object 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52"/>
          <p:cNvSpPr>
            <a:spLocks noGrp="1"/>
          </p:cNvSpPr>
          <p:nvPr>
            <p:ph type="body" sz="quarter" idx="13"/>
          </p:nvPr>
        </p:nvSpPr>
        <p:spPr>
          <a:xfrm>
            <a:off x="558007" y="177520"/>
            <a:ext cx="7912892" cy="221217"/>
          </a:xfrm>
        </p:spPr>
        <p:txBody>
          <a:bodyPr/>
          <a:lstStyle/>
          <a:p>
            <a:r>
              <a:rPr lang="de-DE" dirty="0"/>
              <a:t>City of Reutlingen</a:t>
            </a:r>
          </a:p>
          <a:p>
            <a:endParaRPr lang="de-DE" dirty="0"/>
          </a:p>
        </p:txBody>
      </p:sp>
      <p:sp>
        <p:nvSpPr>
          <p:cNvPr id="6" name="Rectangle 6"/>
          <p:cNvSpPr txBox="1">
            <a:spLocks/>
          </p:cNvSpPr>
          <p:nvPr/>
        </p:nvSpPr>
        <p:spPr>
          <a:xfrm>
            <a:off x="853911" y="651723"/>
            <a:ext cx="8705944" cy="604867"/>
          </a:xfrm>
          <a:prstGeom prst="rect">
            <a:avLst/>
          </a:prstGeom>
        </p:spPr>
        <p:txBody>
          <a:bodyPr/>
          <a:lstStyle>
            <a:lvl1pPr algn="l" defTabSz="911829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dirty="0">
                <a:solidFill>
                  <a:schemeClr val="accent1"/>
                </a:solidFill>
              </a:rPr>
              <a:t>Reutlingen and </a:t>
            </a:r>
            <a:r>
              <a:rPr lang="de-DE" sz="3000" dirty="0" err="1">
                <a:solidFill>
                  <a:schemeClr val="accent1"/>
                </a:solidFill>
              </a:rPr>
              <a:t>its</a:t>
            </a:r>
            <a:r>
              <a:rPr lang="de-DE" sz="3000" dirty="0">
                <a:solidFill>
                  <a:schemeClr val="accent1"/>
                </a:solidFill>
              </a:rPr>
              <a:t> </a:t>
            </a:r>
            <a:r>
              <a:rPr lang="de-DE" sz="3000" dirty="0" err="1">
                <a:solidFill>
                  <a:schemeClr val="accent1"/>
                </a:solidFill>
              </a:rPr>
              <a:t>surroundings</a:t>
            </a:r>
            <a:endParaRPr lang="de-DE" sz="3000" dirty="0">
              <a:solidFill>
                <a:schemeClr val="accent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18011" y="1399848"/>
            <a:ext cx="9141844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76835"/>
            <a:r>
              <a:rPr lang="en-GB" dirty="0"/>
              <a:t>Reutlingen has some 115.000 inhabitants and is considered to be the safest city in Germany. </a:t>
            </a:r>
            <a:endParaRPr lang="de-DE"/>
          </a:p>
          <a:p>
            <a:pPr marR="76835"/>
            <a:endParaRPr lang="en-US" dirty="0"/>
          </a:p>
          <a:p>
            <a:pPr marR="76835"/>
            <a:r>
              <a:rPr lang="en-US" dirty="0"/>
              <a:t>Reutlingen offers a wide range of shops, markets, cultural and leisure facilities, all of which combine to make it a young city with a modern atmosphere. </a:t>
            </a:r>
          </a:p>
          <a:p>
            <a:pPr marR="76835"/>
            <a:endParaRPr lang="en-US" dirty="0"/>
          </a:p>
          <a:p>
            <a:pPr marR="76835"/>
            <a:r>
              <a:rPr lang="en-GB" dirty="0"/>
              <a:t>The region is home to the world or European </a:t>
            </a:r>
            <a:br>
              <a:rPr lang="en-GB" dirty="0"/>
            </a:br>
            <a:r>
              <a:rPr lang="en-GB" dirty="0"/>
              <a:t>headquarters of many well-known companies </a:t>
            </a:r>
            <a:br>
              <a:rPr lang="en-GB" dirty="0"/>
            </a:br>
            <a:r>
              <a:rPr lang="en-GB" dirty="0"/>
              <a:t>including </a:t>
            </a:r>
            <a:r>
              <a:rPr lang="en-GB" dirty="0">
                <a:solidFill>
                  <a:srgbClr val="0070C0"/>
                </a:solidFill>
              </a:rPr>
              <a:t>Hugo Boss, Daimler, Porsche, </a:t>
            </a:r>
            <a:r>
              <a:rPr lang="en-GB" dirty="0" err="1">
                <a:solidFill>
                  <a:srgbClr val="0070C0"/>
                </a:solidFill>
              </a:rPr>
              <a:t>Bonduelle</a:t>
            </a:r>
            <a:r>
              <a:rPr lang="en-GB" dirty="0">
                <a:solidFill>
                  <a:srgbClr val="0070C0"/>
                </a:solidFill>
              </a:rPr>
              <a:t> </a:t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dirty="0">
                <a:solidFill>
                  <a:srgbClr val="0070C0"/>
                </a:solidFill>
              </a:rPr>
              <a:t>Bosch, Celesio, Hewlett-Packard and IBM. 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5174" y="3446249"/>
            <a:ext cx="2889754" cy="135342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07" y="5209780"/>
            <a:ext cx="1109568" cy="317019"/>
          </a:xfrm>
          <a:prstGeom prst="rect">
            <a:avLst/>
          </a:prstGeom>
        </p:spPr>
      </p:pic>
      <p:pic>
        <p:nvPicPr>
          <p:cNvPr id="11" name="Grafik 10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76923" y="5791660"/>
            <a:ext cx="901089" cy="30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/>
          <p:cNvPicPr/>
          <p:nvPr/>
        </p:nvPicPr>
        <p:blipFill>
          <a:blip r:embed="rId10" cstate="print"/>
          <a:srcRect b="22035"/>
          <a:stretch>
            <a:fillRect/>
          </a:stretch>
        </p:blipFill>
        <p:spPr bwMode="auto">
          <a:xfrm>
            <a:off x="2569029" y="5047567"/>
            <a:ext cx="779147" cy="56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712" y="4877723"/>
            <a:ext cx="1318077" cy="893202"/>
          </a:xfrm>
          <a:prstGeom prst="rect">
            <a:avLst/>
          </a:prstGeom>
        </p:spPr>
      </p:pic>
      <p:pic>
        <p:nvPicPr>
          <p:cNvPr id="16" name="Grafik 15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42525" y="5149264"/>
            <a:ext cx="768389" cy="35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16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3980" y="5791660"/>
            <a:ext cx="699724" cy="70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50699" y="5669703"/>
            <a:ext cx="753370" cy="42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A1A6A8C-E2E8-47C4-BB52-E87098DB89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37" y="6209210"/>
            <a:ext cx="1017308" cy="4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6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3B63541-7C79-4831-A50C-AC0B976F2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Campus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968326A-2358-4778-BFC0-C297435E3B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7271" y="603230"/>
            <a:ext cx="9590880" cy="415498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Campus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5D641161-0A5E-4199-901F-07410AF140D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17383" r="17383"/>
          <a:stretch>
            <a:fillRect/>
          </a:stretch>
        </p:blipFill>
        <p:spPr>
          <a:xfrm flipH="1">
            <a:off x="3159044" y="1214973"/>
            <a:ext cx="3287098" cy="22694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903590-1988-46CE-8A48-B66FD5643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09" y="1018728"/>
            <a:ext cx="2661606" cy="24941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10C15FC-2D14-413F-8107-89D38AC7B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971" y="1114980"/>
            <a:ext cx="3310336" cy="23746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534EAD3-6BE8-4CEF-BE13-3A5BED4FA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443" y="4238095"/>
            <a:ext cx="3616254" cy="191849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8084816-0A91-41EC-A422-613FE0333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474" y="4205985"/>
            <a:ext cx="2548816" cy="191852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DCEBB5B-FB2B-4C4B-8156-CD39E05B4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044" y="4226083"/>
            <a:ext cx="2967645" cy="21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87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9" name="Object 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 Single Corner Rectangle 7"/>
          <p:cNvSpPr>
            <a:spLocks/>
          </p:cNvSpPr>
          <p:nvPr>
            <p:custDataLst>
              <p:tags r:id="rId3"/>
            </p:custDataLst>
          </p:nvPr>
        </p:nvSpPr>
        <p:spPr>
          <a:xfrm flipH="1">
            <a:off x="180976" y="796926"/>
            <a:ext cx="4913312" cy="6222999"/>
          </a:xfrm>
          <a:prstGeom prst="round1Rect">
            <a:avLst>
              <a:gd name="adj" fmla="val 14341"/>
            </a:avLst>
          </a:prstGeom>
          <a:solidFill>
            <a:schemeClr val="bg1">
              <a:lumMod val="85000"/>
            </a:schemeClr>
          </a:solidFill>
        </p:spPr>
        <p:txBody>
          <a:bodyPr lIns="91184" tIns="45595" rIns="91184" bIns="45595"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GB" sz="3200" dirty="0"/>
              <a:t>Reutlingen University stats…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  <p:custDataLst>
              <p:tags r:id="rId5"/>
            </p:custDataLst>
          </p:nvPr>
        </p:nvSpPr>
        <p:spPr>
          <a:xfrm>
            <a:off x="5237212" y="1866899"/>
            <a:ext cx="4913311" cy="5153025"/>
          </a:xfrm>
        </p:spPr>
        <p:txBody>
          <a:bodyPr>
            <a:noAutofit/>
          </a:bodyPr>
          <a:lstStyle/>
          <a:p>
            <a:pPr lvl="1"/>
            <a:r>
              <a:rPr lang="en-GB" sz="1600" dirty="0"/>
              <a:t>Around 5,200 students and 100 nationalities from over 200 partner universities</a:t>
            </a:r>
          </a:p>
          <a:p>
            <a:pPr lvl="1"/>
            <a:r>
              <a:rPr lang="en-GB" sz="1600" dirty="0"/>
              <a:t>In terms of size, international student numbers (20%) and structure, the most international state university in Germany</a:t>
            </a:r>
          </a:p>
          <a:p>
            <a:pPr lvl="1"/>
            <a:r>
              <a:rPr lang="en-GB" sz="1600" b="1" dirty="0">
                <a:solidFill>
                  <a:srgbClr val="124162"/>
                </a:solidFill>
              </a:rPr>
              <a:t>160 professors </a:t>
            </a:r>
            <a:r>
              <a:rPr lang="en-GB" sz="1600" dirty="0"/>
              <a:t>from all areas of teaching, research and industry</a:t>
            </a:r>
          </a:p>
          <a:p>
            <a:pPr lvl="1"/>
            <a:r>
              <a:rPr lang="de-DE" sz="1600" dirty="0" err="1"/>
              <a:t>Approx</a:t>
            </a:r>
            <a:r>
              <a:rPr lang="de-DE" sz="1600" b="1" dirty="0"/>
              <a:t>. </a:t>
            </a:r>
            <a:r>
              <a:rPr lang="en-GB" sz="1600" b="1" dirty="0">
                <a:solidFill>
                  <a:srgbClr val="124162"/>
                </a:solidFill>
              </a:rPr>
              <a:t>400 guest lecturers </a:t>
            </a:r>
            <a:r>
              <a:rPr lang="en-GB" sz="1600" dirty="0"/>
              <a:t>from many professional backgrounds and nationalities </a:t>
            </a:r>
          </a:p>
          <a:p>
            <a:pPr lvl="1"/>
            <a:r>
              <a:rPr lang="de-DE" sz="1600" dirty="0" err="1"/>
              <a:t>Approx</a:t>
            </a:r>
            <a:r>
              <a:rPr lang="de-DE" sz="1600" b="1" dirty="0"/>
              <a:t>. </a:t>
            </a:r>
            <a:r>
              <a:rPr lang="en-GB" sz="1600" b="1" dirty="0">
                <a:solidFill>
                  <a:srgbClr val="124162"/>
                </a:solidFill>
              </a:rPr>
              <a:t>450 staff, recruited as selectively as the students</a:t>
            </a:r>
            <a:endParaRPr lang="en-GB" sz="1600" dirty="0">
              <a:solidFill>
                <a:srgbClr val="124162"/>
              </a:solidFill>
            </a:endParaRPr>
          </a:p>
          <a:p>
            <a:pPr lvl="1"/>
            <a:r>
              <a:rPr lang="en-GB" sz="1600" dirty="0"/>
              <a:t>5 schools: </a:t>
            </a:r>
          </a:p>
          <a:p>
            <a:pPr lvl="1">
              <a:buNone/>
            </a:pPr>
            <a:endParaRPr lang="en-GB" sz="1600" dirty="0"/>
          </a:p>
        </p:txBody>
      </p:sp>
      <p:pic>
        <p:nvPicPr>
          <p:cNvPr id="19633" name="Picture 17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4" y="937108"/>
            <a:ext cx="3314700" cy="2027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N:\Studium\Hochschule\PowerPoint\Internationale_Hochschule_4c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220" y="1070021"/>
            <a:ext cx="2938829" cy="171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11233"/>
          <a:stretch/>
        </p:blipFill>
        <p:spPr>
          <a:xfrm>
            <a:off x="535635" y="3635498"/>
            <a:ext cx="4203998" cy="27679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58007" y="177520"/>
            <a:ext cx="7912892" cy="221217"/>
          </a:xfrm>
        </p:spPr>
        <p:txBody>
          <a:bodyPr/>
          <a:lstStyle/>
          <a:p>
            <a:r>
              <a:rPr lang="en-US" dirty="0"/>
              <a:t>REUTLINGEN university</a:t>
            </a:r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23CF7E2-8955-483C-B133-0DF0B9A468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4179" y="5655593"/>
            <a:ext cx="4813592" cy="7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64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20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06" r="14706"/>
          <a:stretch/>
        </p:blipFill>
        <p:spPr/>
      </p:pic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/>
            <a:r>
              <a:rPr lang="en-GB" sz="2300" dirty="0"/>
              <a:t>One of the most renowned German business schools</a:t>
            </a:r>
          </a:p>
          <a:p>
            <a:pPr lvl="1"/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6915154" y="1933349"/>
            <a:ext cx="3233737" cy="5086621"/>
          </a:xfrm>
        </p:spPr>
        <p:txBody>
          <a:bodyPr/>
          <a:lstStyle/>
          <a:p>
            <a:pPr lvl="3"/>
            <a:endParaRPr lang="en-GB" b="1" dirty="0"/>
          </a:p>
          <a:p>
            <a:pPr lvl="3"/>
            <a:r>
              <a:rPr lang="de-DE" b="1" dirty="0" err="1">
                <a:solidFill>
                  <a:srgbClr val="124162"/>
                </a:solidFill>
              </a:rPr>
              <a:t>approx</a:t>
            </a:r>
            <a:r>
              <a:rPr lang="de-DE" b="1" dirty="0">
                <a:solidFill>
                  <a:srgbClr val="124162"/>
                </a:solidFill>
              </a:rPr>
              <a:t>. </a:t>
            </a:r>
            <a:r>
              <a:rPr lang="en-GB" b="1" dirty="0">
                <a:solidFill>
                  <a:schemeClr val="accent1"/>
                </a:solidFill>
              </a:rPr>
              <a:t>60 professors</a:t>
            </a:r>
          </a:p>
          <a:p>
            <a:pPr lvl="3"/>
            <a:r>
              <a:rPr lang="de-DE" b="1" dirty="0" err="1">
                <a:solidFill>
                  <a:srgbClr val="124162"/>
                </a:solidFill>
              </a:rPr>
              <a:t>approx</a:t>
            </a:r>
            <a:r>
              <a:rPr lang="de-DE" b="1" dirty="0">
                <a:solidFill>
                  <a:srgbClr val="124162"/>
                </a:solidFill>
              </a:rPr>
              <a:t>. </a:t>
            </a:r>
            <a:r>
              <a:rPr lang="en-GB" b="1" dirty="0">
                <a:solidFill>
                  <a:schemeClr val="accent1"/>
                </a:solidFill>
              </a:rPr>
              <a:t>70 staff</a:t>
            </a:r>
          </a:p>
          <a:p>
            <a:pPr lvl="3"/>
            <a:r>
              <a:rPr lang="de-DE" b="1" dirty="0" err="1">
                <a:solidFill>
                  <a:srgbClr val="124162"/>
                </a:solidFill>
              </a:rPr>
              <a:t>approx</a:t>
            </a:r>
            <a:r>
              <a:rPr lang="de-DE" b="1" dirty="0">
                <a:solidFill>
                  <a:srgbClr val="124162"/>
                </a:solidFill>
              </a:rPr>
              <a:t>. </a:t>
            </a:r>
            <a:r>
              <a:rPr lang="en-GB" b="1" dirty="0">
                <a:solidFill>
                  <a:schemeClr val="accent1"/>
                </a:solidFill>
              </a:rPr>
              <a:t>200 adjunct lecturers</a:t>
            </a:r>
          </a:p>
          <a:p>
            <a:pPr lvl="3"/>
            <a:r>
              <a:rPr lang="de-DE" b="1" dirty="0" err="1">
                <a:solidFill>
                  <a:srgbClr val="124162"/>
                </a:solidFill>
              </a:rPr>
              <a:t>approx</a:t>
            </a:r>
            <a:r>
              <a:rPr lang="de-DE" b="1" dirty="0">
                <a:solidFill>
                  <a:srgbClr val="124162"/>
                </a:solidFill>
              </a:rPr>
              <a:t>. </a:t>
            </a:r>
            <a:r>
              <a:rPr lang="en-GB" b="1" dirty="0">
                <a:solidFill>
                  <a:schemeClr val="accent1"/>
                </a:solidFill>
              </a:rPr>
              <a:t>2,900 students</a:t>
            </a:r>
          </a:p>
          <a:p>
            <a:pPr lvl="3"/>
            <a:r>
              <a:rPr lang="de-DE" b="1" dirty="0" err="1">
                <a:solidFill>
                  <a:srgbClr val="124162"/>
                </a:solidFill>
              </a:rPr>
              <a:t>approx</a:t>
            </a:r>
            <a:r>
              <a:rPr lang="de-DE" b="1" dirty="0">
                <a:solidFill>
                  <a:srgbClr val="124162"/>
                </a:solidFill>
              </a:rPr>
              <a:t>. </a:t>
            </a:r>
            <a:r>
              <a:rPr lang="en-GB" b="1" dirty="0">
                <a:solidFill>
                  <a:schemeClr val="accent1"/>
                </a:solidFill>
              </a:rPr>
              <a:t>30 % at international partner schools or companies,</a:t>
            </a:r>
          </a:p>
          <a:p>
            <a:pPr lvl="3"/>
            <a:r>
              <a:rPr lang="de-DE" b="1" dirty="0" err="1">
                <a:solidFill>
                  <a:srgbClr val="124162"/>
                </a:solidFill>
              </a:rPr>
              <a:t>approx</a:t>
            </a:r>
            <a:r>
              <a:rPr lang="de-DE" b="1" dirty="0">
                <a:solidFill>
                  <a:srgbClr val="124162"/>
                </a:solidFill>
              </a:rPr>
              <a:t>. </a:t>
            </a:r>
            <a:r>
              <a:rPr lang="en-GB" b="1" dirty="0">
                <a:solidFill>
                  <a:schemeClr val="accent1"/>
                </a:solidFill>
              </a:rPr>
              <a:t>30 % international students </a:t>
            </a:r>
            <a:r>
              <a:rPr lang="de-DE" b="1" dirty="0" err="1">
                <a:solidFill>
                  <a:srgbClr val="124162"/>
                </a:solidFill>
              </a:rPr>
              <a:t>from</a:t>
            </a:r>
            <a:r>
              <a:rPr lang="de-DE" b="1" dirty="0">
                <a:solidFill>
                  <a:srgbClr val="124162"/>
                </a:solidFill>
              </a:rPr>
              <a:t> 80 </a:t>
            </a:r>
            <a:r>
              <a:rPr lang="de-DE" b="1" dirty="0" err="1">
                <a:solidFill>
                  <a:srgbClr val="124162"/>
                </a:solidFill>
              </a:rPr>
              <a:t>nations</a:t>
            </a:r>
            <a:endParaRPr lang="en-GB" b="1" dirty="0">
              <a:solidFill>
                <a:srgbClr val="124162"/>
              </a:solidFill>
            </a:endParaRPr>
          </a:p>
        </p:txBody>
      </p:sp>
      <p:pic>
        <p:nvPicPr>
          <p:cNvPr id="8" name="Bildplatzhalter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43" r="14643"/>
          <a:stretch>
            <a:fillRect/>
          </a:stretch>
        </p:blipFill>
        <p:spPr>
          <a:xfrm flipH="1">
            <a:off x="180981" y="800101"/>
            <a:ext cx="6600824" cy="6222999"/>
          </a:xfrm>
          <a:prstGeom prst="round1Rect">
            <a:avLst>
              <a:gd name="adj" fmla="val 10588"/>
            </a:avLst>
          </a:prstGeom>
          <a:solidFill>
            <a:schemeClr val="bg1">
              <a:lumMod val="85000"/>
            </a:schemeClr>
          </a:solidFill>
        </p:spPr>
      </p:pic>
      <p:sp>
        <p:nvSpPr>
          <p:cNvPr id="9" name="Textplatzhalter 52"/>
          <p:cNvSpPr>
            <a:spLocks noGrp="1"/>
          </p:cNvSpPr>
          <p:nvPr>
            <p:ph type="body" sz="quarter" idx="13"/>
          </p:nvPr>
        </p:nvSpPr>
        <p:spPr>
          <a:xfrm>
            <a:off x="558007" y="177520"/>
            <a:ext cx="7912892" cy="221217"/>
          </a:xfrm>
        </p:spPr>
        <p:txBody>
          <a:bodyPr/>
          <a:lstStyle/>
          <a:p>
            <a:r>
              <a:rPr lang="de-DE" dirty="0"/>
              <a:t>General Facts </a:t>
            </a:r>
            <a:r>
              <a:rPr lang="de-DE" dirty="0" err="1"/>
              <a:t>about</a:t>
            </a:r>
            <a:r>
              <a:rPr lang="de-DE" dirty="0"/>
              <a:t> ESB Business </a:t>
            </a:r>
            <a:r>
              <a:rPr lang="de-DE" dirty="0" err="1"/>
              <a:t>school</a:t>
            </a:r>
            <a:endParaRPr lang="de-DE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A67CA38-3B61-4061-8F8F-B445586A9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0" y="5390078"/>
            <a:ext cx="1706197" cy="11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85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25"/>
          </p:nvPr>
        </p:nvSpPr>
        <p:spPr>
          <a:xfrm>
            <a:off x="228654" y="1735828"/>
            <a:ext cx="9971087" cy="5291137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facts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esb</a:t>
            </a:r>
            <a:r>
              <a:rPr lang="de-DE" dirty="0"/>
              <a:t> Business School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558010" y="761643"/>
            <a:ext cx="9590881" cy="415498"/>
          </a:xfrm>
        </p:spPr>
        <p:txBody>
          <a:bodyPr/>
          <a:lstStyle/>
          <a:p>
            <a:r>
              <a:rPr lang="de-DE" dirty="0"/>
              <a:t>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success</a:t>
            </a:r>
            <a:r>
              <a:rPr lang="de-DE" dirty="0"/>
              <a:t>: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stand out!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36535" y="1797731"/>
            <a:ext cx="8308485" cy="4807895"/>
            <a:chOff x="1077106" y="1797737"/>
            <a:chExt cx="8308485" cy="4807902"/>
          </a:xfrm>
        </p:grpSpPr>
        <p:sp>
          <p:nvSpPr>
            <p:cNvPr id="17" name="Textfeld 16"/>
            <p:cNvSpPr txBox="1"/>
            <p:nvPr/>
          </p:nvSpPr>
          <p:spPr>
            <a:xfrm>
              <a:off x="6392656" y="3913068"/>
              <a:ext cx="2992935" cy="92333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de-DE" sz="6000" dirty="0" err="1">
                  <a:solidFill>
                    <a:schemeClr val="accent2"/>
                  </a:solidFill>
                </a:rPr>
                <a:t>I</a:t>
              </a:r>
              <a:r>
                <a:rPr lang="de-DE" sz="3600" dirty="0" err="1">
                  <a:solidFill>
                    <a:schemeClr val="bg1"/>
                  </a:solidFill>
                </a:rPr>
                <a:t>nternationality</a:t>
              </a:r>
              <a:endParaRPr lang="de-DE" sz="36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726288" y="1797737"/>
              <a:ext cx="4087786" cy="92333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de-DE" sz="6000" dirty="0" err="1">
                  <a:solidFill>
                    <a:schemeClr val="accent2"/>
                  </a:solidFill>
                </a:rPr>
                <a:t>P</a:t>
              </a:r>
              <a:r>
                <a:rPr lang="de-DE" sz="3600" dirty="0" err="1">
                  <a:solidFill>
                    <a:schemeClr val="bg1"/>
                  </a:solidFill>
                </a:rPr>
                <a:t>ractical</a:t>
              </a:r>
              <a:r>
                <a:rPr lang="de-DE" sz="3600" dirty="0">
                  <a:solidFill>
                    <a:schemeClr val="bg1"/>
                  </a:solidFill>
                </a:rPr>
                <a:t> </a:t>
              </a:r>
              <a:r>
                <a:rPr lang="de-DE" sz="3600" dirty="0" err="1">
                  <a:solidFill>
                    <a:schemeClr val="bg1"/>
                  </a:solidFill>
                </a:rPr>
                <a:t>experience</a:t>
              </a:r>
              <a:endParaRPr lang="de-DE" sz="36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077106" y="3913067"/>
              <a:ext cx="1526059" cy="92333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de-DE" sz="6000" dirty="0">
                  <a:solidFill>
                    <a:schemeClr val="accent2"/>
                  </a:solidFill>
                </a:rPr>
                <a:t>Q</a:t>
              </a:r>
              <a:r>
                <a:rPr lang="de-DE" sz="3600" dirty="0">
                  <a:solidFill>
                    <a:schemeClr val="bg1"/>
                  </a:solidFill>
                </a:rPr>
                <a:t>uality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 rot="5400000">
              <a:off x="4226704" y="4955347"/>
              <a:ext cx="923331" cy="2377254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ctr">
              <a:spAutoFit/>
            </a:bodyPr>
            <a:lstStyle/>
            <a:p>
              <a:r>
                <a:rPr lang="de-DE" sz="6000" dirty="0">
                  <a:solidFill>
                    <a:schemeClr val="accent2"/>
                  </a:solidFill>
                </a:rPr>
                <a:t>C</a:t>
              </a:r>
              <a:r>
                <a:rPr lang="de-DE" sz="3600" dirty="0">
                  <a:solidFill>
                    <a:schemeClr val="bg1"/>
                  </a:solidFill>
                </a:rPr>
                <a:t>ommunity</a:t>
              </a:r>
            </a:p>
          </p:txBody>
        </p:sp>
        <p:pic>
          <p:nvPicPr>
            <p:cNvPr id="4098" name="Picture 2" descr="K7_077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05" r="347" b="-1"/>
            <a:stretch/>
          </p:blipFill>
          <p:spPr bwMode="auto">
            <a:xfrm>
              <a:off x="3105466" y="2774344"/>
              <a:ext cx="3165794" cy="3200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380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8400"/>
          <a:stretch>
            <a:fillRect/>
          </a:stretch>
        </p:blipFill>
        <p:spPr>
          <a:solidFill>
            <a:srgbClr val="124162"/>
          </a:solidFill>
        </p:spPr>
      </p:pic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177801" y="6319023"/>
            <a:ext cx="8293101" cy="700949"/>
          </a:xfrm>
        </p:spPr>
        <p:txBody>
          <a:bodyPr/>
          <a:lstStyle/>
          <a:p>
            <a:pPr lvl="1"/>
            <a:r>
              <a:rPr lang="de-DE" sz="2000" dirty="0"/>
              <a:t>ESB Business </a:t>
            </a:r>
            <a:r>
              <a:rPr lang="de-DE" sz="2000" dirty="0" err="1"/>
              <a:t>School‘s</a:t>
            </a:r>
            <a:r>
              <a:rPr lang="de-DE" sz="2000" dirty="0"/>
              <a:t> </a:t>
            </a:r>
            <a:r>
              <a:rPr lang="de-DE" sz="2000" dirty="0" err="1"/>
              <a:t>partner</a:t>
            </a:r>
            <a:r>
              <a:rPr lang="de-DE" sz="2000" dirty="0"/>
              <a:t> </a:t>
            </a:r>
            <a:r>
              <a:rPr lang="de-DE" sz="2000" dirty="0" err="1"/>
              <a:t>universities</a:t>
            </a:r>
            <a:endParaRPr lang="de-DE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General Facts </a:t>
            </a:r>
            <a:r>
              <a:rPr lang="de-DE" dirty="0" err="1"/>
              <a:t>about</a:t>
            </a:r>
            <a:r>
              <a:rPr lang="de-DE" dirty="0"/>
              <a:t> ESB Business </a:t>
            </a:r>
            <a:r>
              <a:rPr lang="de-DE" dirty="0" err="1"/>
              <a:t>school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6003069" y="956210"/>
            <a:ext cx="2119494" cy="959302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156" tIns="45581" rIns="91156" bIns="45581"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Europe:</a:t>
            </a:r>
          </a:p>
          <a:p>
            <a:pPr algn="ctr"/>
            <a:r>
              <a:rPr lang="de-DE" sz="1600">
                <a:solidFill>
                  <a:schemeClr val="bg1"/>
                </a:solidFill>
              </a:rPr>
              <a:t> 54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partner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universities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971886" y="2906804"/>
            <a:ext cx="1994569" cy="940055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156" tIns="45581" rIns="91156" bIns="45581" rtlCol="0" anchor="ctr"/>
          <a:lstStyle/>
          <a:p>
            <a:pPr algn="ctr"/>
            <a:r>
              <a:rPr lang="de-DE" sz="1600" dirty="0" err="1">
                <a:solidFill>
                  <a:schemeClr val="bg1"/>
                </a:solidFill>
              </a:rPr>
              <a:t>Asia</a:t>
            </a:r>
            <a:r>
              <a:rPr lang="de-DE" sz="16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21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partner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universities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47660" y="978743"/>
            <a:ext cx="2018158" cy="893227"/>
          </a:xfrm>
          <a:prstGeom prst="rect">
            <a:avLst/>
          </a:prstGeom>
          <a:solidFill>
            <a:schemeClr val="lt1">
              <a:alpha val="54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156" tIns="45581" rIns="91156" bIns="45581"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North </a:t>
            </a:r>
            <a:r>
              <a:rPr lang="de-DE" sz="1600" dirty="0" err="1">
                <a:solidFill>
                  <a:schemeClr val="bg1"/>
                </a:solidFill>
              </a:rPr>
              <a:t>America</a:t>
            </a:r>
            <a:r>
              <a:rPr lang="de-DE" sz="16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29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partner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universities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96026" y="4728865"/>
            <a:ext cx="2095551" cy="1051659"/>
          </a:xfrm>
          <a:prstGeom prst="rect">
            <a:avLst/>
          </a:prstGeom>
          <a:solidFill>
            <a:schemeClr val="lt1">
              <a:alpha val="4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156" tIns="45581" rIns="91156" bIns="45581"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Central </a:t>
            </a:r>
            <a:r>
              <a:rPr lang="de-DE" sz="1600" dirty="0" err="1">
                <a:solidFill>
                  <a:schemeClr val="bg1"/>
                </a:solidFill>
              </a:rPr>
              <a:t>and</a:t>
            </a:r>
            <a:r>
              <a:rPr lang="de-DE" sz="1600" dirty="0">
                <a:solidFill>
                  <a:schemeClr val="bg1"/>
                </a:solidFill>
              </a:rPr>
              <a:t> Southern </a:t>
            </a:r>
            <a:r>
              <a:rPr lang="de-DE" sz="1600" dirty="0" err="1">
                <a:solidFill>
                  <a:schemeClr val="bg1"/>
                </a:solidFill>
              </a:rPr>
              <a:t>America</a:t>
            </a:r>
            <a:r>
              <a:rPr lang="de-DE" sz="16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7 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partner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universities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702526" y="5223326"/>
            <a:ext cx="2172314" cy="881888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156" tIns="45581" rIns="91156" bIns="45581" rtlCol="0" anchor="ctr"/>
          <a:lstStyle/>
          <a:p>
            <a:pPr algn="ctr"/>
            <a:r>
              <a:rPr lang="de-DE" sz="1600" dirty="0" err="1">
                <a:solidFill>
                  <a:schemeClr val="bg1"/>
                </a:solidFill>
              </a:rPr>
              <a:t>Africa</a:t>
            </a:r>
            <a:r>
              <a:rPr lang="de-DE" sz="16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3 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partner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universities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8159749" y="5479989"/>
            <a:ext cx="1961703" cy="779877"/>
          </a:xfrm>
          <a:prstGeom prst="rect">
            <a:avLst/>
          </a:prstGeom>
          <a:solidFill>
            <a:schemeClr val="lt1">
              <a:alpha val="4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156" tIns="45581" rIns="91156" bIns="45581" rtlCol="0" anchor="ctr"/>
          <a:lstStyle/>
          <a:p>
            <a:pPr algn="ctr"/>
            <a:r>
              <a:rPr lang="de-DE" sz="1600" dirty="0" err="1">
                <a:solidFill>
                  <a:schemeClr val="bg1"/>
                </a:solidFill>
              </a:rPr>
              <a:t>Oceania</a:t>
            </a:r>
            <a:r>
              <a:rPr lang="de-DE" sz="16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8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partner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universities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0" y="1661743"/>
            <a:ext cx="8158040" cy="40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296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174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1&quot;&gt;&lt;elem m_fUsage=&quot;1.00000000000000000000E+000&quot;&gt;&lt;m_ppcolschidx val=&quot;0&quot;/&gt;&lt;m_rgb r=&quot;e0&quot; g=&quot;e0&quot; b=&quot;e3&quot;/&gt;&lt;/elem&gt;&lt;/m_vecMRU&gt;&lt;/m_mruColor&gt;&lt;m_mapectfillschemeMRU/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m_chDecimalSymbol17909&gt;,&lt;/m_chDecimalSymbol17909&gt;&lt;m_nGroupingDigits17909 val=&quot;3&quot;/&gt;&lt;m_chGroupingSymbol17909&gt;.&lt;/m_chGroupingSymbol17909&gt;&lt;/m_precDefault&gt;&lt;/CDefaultPrec&gt;&lt;/root&gt;"/>
  <p:tag name="THINKCELLUNDODONOTDELETE" val="1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0njai3xxkWsbi_jRZ2d3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SC7gOMo0CqGB5QX42xV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AiAIUzxk.UU71p2XaLt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fmhLtq0MEu_OmYP0UhP.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oQLcMA2k.kGhLt.uY9I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PlMwGUjUafvMje74GsZ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g80kvuJI0iOSKDocL2.l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r3BHRgh0a4BQVZt1jlL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1BiSA0sjECrg3_eMmysT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xRygn9wkql8o6DWVal8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VyQKvnOHU6kpF5WVCBqU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SxhnXgPU6n.KrFd3a34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lKy7CT7kSfLW9gpF.TK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SxhnXgPU6n.KrFd3a34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1BiSA0sjECrg3_eMmysT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jxLsrP.067kVEdfzdWU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1q48No0zEq2BCWIOmDXl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jxLsrP.067kVEdfzdWU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jxLsrP.067kVEdfzdWU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Prn03TI0eATRR9Lxvwr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Prn03TI0eATRR9Lxvwr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jxLsrP.067kVEdfzdWU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Prn03TI0eATRR9Lxvwr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1FJnSrXRk.SmVLVA6cRG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1BiSA0sjECrg3_eMmysT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lhL1AVn0GI.cc4B6Ect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lKy7CT7kSfLW9gpF.TK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HaeucVa0qV6tFgogYgw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sVq2KvE1UK1uHwEJA4tr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ZmhGBA8UCzeVejQAh1K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Af5i9c5EylJphEYHufI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so3bRlLlUCtVejAe52N_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ragPZglE.nrngxEDrm_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Af5i9c5EylJphEYHufI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CidH5SYkiU2BABZul7hB6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4l_lZj.JAE6aaSnvW6dnr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M_G8I49UivmzRQGUAPT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3Z6rFWGdkK5tKhJdcRbD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r.ZpXTq7k6TToWGl_oPn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fvNKbtxEumxeUQE5l01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vRzAuoZEGKcLb7Vf8gF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1NVHOT46U2xHpPEKgGZM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l7Evzrrlk2tt92FOaVYh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1NVHOT46U2xHpPEKgGZM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xMjSgtp0.v5KXky79gZ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Hduc28ukapzebKbcIkP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TGUrmOAEGxL4IzAgYED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i9D78ExECoN1XSied8u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SyLxTwbUC7d8HtKqsHm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XN2B.hZkWkjlYkelYWx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Ws9oUJak64zJBB.pGb.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ZRGkkPvMUS9Q7K.w7HLC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itel und Trennseiten">
  <a:themeElements>
    <a:clrScheme name="ESB">
      <a:dk1>
        <a:sysClr val="windowText" lastClr="000000"/>
      </a:dk1>
      <a:lt1>
        <a:sysClr val="window" lastClr="FFFFFF"/>
      </a:lt1>
      <a:dk2>
        <a:srgbClr val="124162"/>
      </a:dk2>
      <a:lt2>
        <a:srgbClr val="E6E6E6"/>
      </a:lt2>
      <a:accent1>
        <a:srgbClr val="124162"/>
      </a:accent1>
      <a:accent2>
        <a:srgbClr val="556C8A"/>
      </a:accent2>
      <a:accent3>
        <a:srgbClr val="8D99B0"/>
      </a:accent3>
      <a:accent4>
        <a:srgbClr val="B1B8C9"/>
      </a:accent4>
      <a:accent5>
        <a:srgbClr val="E6E6E6"/>
      </a:accent5>
      <a:accent6>
        <a:srgbClr val="DE7250"/>
      </a:accent6>
      <a:hlink>
        <a:srgbClr val="C00000"/>
      </a:hlink>
      <a:folHlink>
        <a:srgbClr val="DE7250"/>
      </a:folHlink>
    </a:clrScheme>
    <a:fontScheme name="Benutzerdefiniert 1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haltsseiten">
  <a:themeElements>
    <a:clrScheme name="ESB">
      <a:dk1>
        <a:sysClr val="windowText" lastClr="000000"/>
      </a:dk1>
      <a:lt1>
        <a:sysClr val="window" lastClr="FFFFFF"/>
      </a:lt1>
      <a:dk2>
        <a:srgbClr val="124162"/>
      </a:dk2>
      <a:lt2>
        <a:srgbClr val="E6E6E6"/>
      </a:lt2>
      <a:accent1>
        <a:srgbClr val="124162"/>
      </a:accent1>
      <a:accent2>
        <a:srgbClr val="556C8A"/>
      </a:accent2>
      <a:accent3>
        <a:srgbClr val="8D99B0"/>
      </a:accent3>
      <a:accent4>
        <a:srgbClr val="B1B8C9"/>
      </a:accent4>
      <a:accent5>
        <a:srgbClr val="E6E6E6"/>
      </a:accent5>
      <a:accent6>
        <a:srgbClr val="DE7250"/>
      </a:accent6>
      <a:hlink>
        <a:srgbClr val="C00000"/>
      </a:hlink>
      <a:folHlink>
        <a:srgbClr val="DE7250"/>
      </a:folHlink>
    </a:clrScheme>
    <a:fontScheme name="Benutzerdefiniert 1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o Seiten">
  <a:themeElements>
    <a:clrScheme name="ESB">
      <a:dk1>
        <a:sysClr val="windowText" lastClr="000000"/>
      </a:dk1>
      <a:lt1>
        <a:sysClr val="window" lastClr="FFFFFF"/>
      </a:lt1>
      <a:dk2>
        <a:srgbClr val="124162"/>
      </a:dk2>
      <a:lt2>
        <a:srgbClr val="E6E6E6"/>
      </a:lt2>
      <a:accent1>
        <a:srgbClr val="124162"/>
      </a:accent1>
      <a:accent2>
        <a:srgbClr val="556C8A"/>
      </a:accent2>
      <a:accent3>
        <a:srgbClr val="8D99B0"/>
      </a:accent3>
      <a:accent4>
        <a:srgbClr val="B1B8C9"/>
      </a:accent4>
      <a:accent5>
        <a:srgbClr val="E6E6E6"/>
      </a:accent5>
      <a:accent6>
        <a:srgbClr val="DE7250"/>
      </a:accent6>
      <a:hlink>
        <a:srgbClr val="C00000"/>
      </a:hlink>
      <a:folHlink>
        <a:srgbClr val="DE7250"/>
      </a:folHlink>
    </a:clrScheme>
    <a:fontScheme name="Benutzerdefiniert 1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Inhaltsseiten">
  <a:themeElements>
    <a:clrScheme name="ESB">
      <a:dk1>
        <a:sysClr val="windowText" lastClr="000000"/>
      </a:dk1>
      <a:lt1>
        <a:sysClr val="window" lastClr="FFFFFF"/>
      </a:lt1>
      <a:dk2>
        <a:srgbClr val="124162"/>
      </a:dk2>
      <a:lt2>
        <a:srgbClr val="E6E6E6"/>
      </a:lt2>
      <a:accent1>
        <a:srgbClr val="124162"/>
      </a:accent1>
      <a:accent2>
        <a:srgbClr val="556C8A"/>
      </a:accent2>
      <a:accent3>
        <a:srgbClr val="8D99B0"/>
      </a:accent3>
      <a:accent4>
        <a:srgbClr val="B1B8C9"/>
      </a:accent4>
      <a:accent5>
        <a:srgbClr val="E6E6E6"/>
      </a:accent5>
      <a:accent6>
        <a:srgbClr val="DE7250"/>
      </a:accent6>
      <a:hlink>
        <a:srgbClr val="C00000"/>
      </a:hlink>
      <a:folHlink>
        <a:srgbClr val="DE7250"/>
      </a:folHlink>
    </a:clrScheme>
    <a:fontScheme name="Benutzerdefiniert 1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itel und Trennseiten">
  <a:themeElements>
    <a:clrScheme name="ESB">
      <a:dk1>
        <a:sysClr val="windowText" lastClr="000000"/>
      </a:dk1>
      <a:lt1>
        <a:sysClr val="window" lastClr="FFFFFF"/>
      </a:lt1>
      <a:dk2>
        <a:srgbClr val="124162"/>
      </a:dk2>
      <a:lt2>
        <a:srgbClr val="E6E6E6"/>
      </a:lt2>
      <a:accent1>
        <a:srgbClr val="124162"/>
      </a:accent1>
      <a:accent2>
        <a:srgbClr val="556C8A"/>
      </a:accent2>
      <a:accent3>
        <a:srgbClr val="8D99B0"/>
      </a:accent3>
      <a:accent4>
        <a:srgbClr val="B1B8C9"/>
      </a:accent4>
      <a:accent5>
        <a:srgbClr val="E6E6E6"/>
      </a:accent5>
      <a:accent6>
        <a:srgbClr val="DE7250"/>
      </a:accent6>
      <a:hlink>
        <a:srgbClr val="C00000"/>
      </a:hlink>
      <a:folHlink>
        <a:srgbClr val="DE7250"/>
      </a:folHlink>
    </a:clrScheme>
    <a:fontScheme name="Benutzerdefiniert 1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Inhaltsseiten">
  <a:themeElements>
    <a:clrScheme name="ESB">
      <a:dk1>
        <a:sysClr val="windowText" lastClr="000000"/>
      </a:dk1>
      <a:lt1>
        <a:sysClr val="window" lastClr="FFFFFF"/>
      </a:lt1>
      <a:dk2>
        <a:srgbClr val="124162"/>
      </a:dk2>
      <a:lt2>
        <a:srgbClr val="E6E6E6"/>
      </a:lt2>
      <a:accent1>
        <a:srgbClr val="124162"/>
      </a:accent1>
      <a:accent2>
        <a:srgbClr val="556C8A"/>
      </a:accent2>
      <a:accent3>
        <a:srgbClr val="8D99B0"/>
      </a:accent3>
      <a:accent4>
        <a:srgbClr val="B1B8C9"/>
      </a:accent4>
      <a:accent5>
        <a:srgbClr val="E6E6E6"/>
      </a:accent5>
      <a:accent6>
        <a:srgbClr val="DE7250"/>
      </a:accent6>
      <a:hlink>
        <a:srgbClr val="C00000"/>
      </a:hlink>
      <a:folHlink>
        <a:srgbClr val="DE7250"/>
      </a:folHlink>
    </a:clrScheme>
    <a:fontScheme name="Benutzerdefiniert 1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A1C460AFEC6FC4AA066229CB4F27B58" ma:contentTypeVersion="6" ma:contentTypeDescription="Ein neues Dokument erstellen." ma:contentTypeScope="" ma:versionID="258d60eb27ceeb6861132f89387e82e0">
  <xsd:schema xmlns:xsd="http://www.w3.org/2001/XMLSchema" xmlns:xs="http://www.w3.org/2001/XMLSchema" xmlns:p="http://schemas.microsoft.com/office/2006/metadata/properties" xmlns:ns2="26fb26e0-ba08-4e9c-8e5d-1f977fc4fe70" targetNamespace="http://schemas.microsoft.com/office/2006/metadata/properties" ma:root="true" ma:fieldsID="1e60d05c1cb8ee41b03e9ef8ff93fad7" ns2:_="">
    <xsd:import namespace="26fb26e0-ba08-4e9c-8e5d-1f977fc4fe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fb26e0-ba08-4e9c-8e5d-1f977fc4f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C4E07F-227E-4417-9F42-0B5BAB046889}">
  <ds:schemaRefs>
    <ds:schemaRef ds:uri="26fb26e0-ba08-4e9c-8e5d-1f977fc4fe70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9DB2679-DE84-4478-B87C-C9237CE66F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fb26e0-ba08-4e9c-8e5d-1f977fc4fe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83F00E-E13E-410D-93A7-197A1926DF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939</Words>
  <Application>Microsoft Office PowerPoint</Application>
  <PresentationFormat>Custom</PresentationFormat>
  <Paragraphs>197</Paragraphs>
  <Slides>20</Slides>
  <Notes>15</Notes>
  <HiddenSlides>6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Franklin Gothic Book</vt:lpstr>
      <vt:lpstr>Franklin Gothic Demi</vt:lpstr>
      <vt:lpstr>Helvetica</vt:lpstr>
      <vt:lpstr>Wingdings</vt:lpstr>
      <vt:lpstr>Titel und Trennseiten</vt:lpstr>
      <vt:lpstr>Inhaltsseiten</vt:lpstr>
      <vt:lpstr>Blanko Seiten</vt:lpstr>
      <vt:lpstr>1_Inhaltsseiten</vt:lpstr>
      <vt:lpstr>1_Titel und Trennseiten</vt:lpstr>
      <vt:lpstr>2_Inhaltsseiten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Ebner</dc:creator>
  <cp:lastModifiedBy>Sun, Liubov</cp:lastModifiedBy>
  <cp:revision>1573</cp:revision>
  <cp:lastPrinted>2018-08-07T08:16:28Z</cp:lastPrinted>
  <dcterms:created xsi:type="dcterms:W3CDTF">2013-07-02T13:21:41Z</dcterms:created>
  <dcterms:modified xsi:type="dcterms:W3CDTF">2022-02-10T09:19:44Z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ce2010EditCount">
    <vt:lpwstr>1</vt:lpwstr>
  </property>
  <property fmtid="{D5CDD505-2E9C-101B-9397-08002B2CF9AE}" pid="3" name="Office2003EditCount">
    <vt:lpwstr>0</vt:lpwstr>
  </property>
  <property fmtid="{D5CDD505-2E9C-101B-9397-08002B2CF9AE}" pid="4" name="LastEditedOfficeVersion">
    <vt:lpwstr>Office2010</vt:lpwstr>
  </property>
  <property fmtid="{D5CDD505-2E9C-101B-9397-08002B2CF9AE}" pid="5" name="Office2010WasSaved">
    <vt:lpwstr>1</vt:lpwstr>
  </property>
  <property fmtid="{D5CDD505-2E9C-101B-9397-08002B2CF9AE}" pid="6" name="ContentTypeId">
    <vt:lpwstr>0x010100EA1C460AFEC6FC4AA066229CB4F27B58</vt:lpwstr>
  </property>
</Properties>
</file>